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36"/>
  </p:notesMasterIdLst>
  <p:handoutMasterIdLst>
    <p:handoutMasterId r:id="rId37"/>
  </p:handoutMasterIdLst>
  <p:sldIdLst>
    <p:sldId id="2147469759" r:id="rId6"/>
    <p:sldId id="2147469760" r:id="rId7"/>
    <p:sldId id="2147469761" r:id="rId8"/>
    <p:sldId id="2147469762" r:id="rId9"/>
    <p:sldId id="2147469763" r:id="rId10"/>
    <p:sldId id="2147469764" r:id="rId11"/>
    <p:sldId id="2147469765" r:id="rId12"/>
    <p:sldId id="2147469766" r:id="rId13"/>
    <p:sldId id="2147469767" r:id="rId14"/>
    <p:sldId id="2147469768" r:id="rId15"/>
    <p:sldId id="2147469769" r:id="rId16"/>
    <p:sldId id="2147469770" r:id="rId17"/>
    <p:sldId id="2147469771" r:id="rId18"/>
    <p:sldId id="2147469772" r:id="rId19"/>
    <p:sldId id="2147469773" r:id="rId20"/>
    <p:sldId id="2147469774" r:id="rId21"/>
    <p:sldId id="2147469775" r:id="rId22"/>
    <p:sldId id="2147469776" r:id="rId23"/>
    <p:sldId id="2147469777" r:id="rId24"/>
    <p:sldId id="2147469778" r:id="rId25"/>
    <p:sldId id="2147469779" r:id="rId26"/>
    <p:sldId id="2147469780" r:id="rId27"/>
    <p:sldId id="2147469781" r:id="rId28"/>
    <p:sldId id="2147469782" r:id="rId29"/>
    <p:sldId id="2147469783" r:id="rId30"/>
    <p:sldId id="2147469784" r:id="rId31"/>
    <p:sldId id="2147469785" r:id="rId32"/>
    <p:sldId id="2147469786" r:id="rId33"/>
    <p:sldId id="2147469787" r:id="rId34"/>
    <p:sldId id="2147469788" r:id="rId35"/>
  </p:sldIdLst>
  <p:sldSz cx="12192000" cy="68580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6254" autoAdjust="0"/>
  </p:normalViewPr>
  <p:slideViewPr>
    <p:cSldViewPr snapToGrid="0">
      <p:cViewPr varScale="1">
        <p:scale>
          <a:sx n="128" d="100"/>
          <a:sy n="128" d="100"/>
        </p:scale>
        <p:origin x="20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6" d="100"/>
          <a:sy n="116" d="100"/>
        </p:scale>
        <p:origin x="2622"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9EBCFA-0CE2-4A89-8946-0F5E3E710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02777A9-7004-4E6A-A966-7A45A8D16A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1B2B96-935C-4E33-8AB6-12B49957FB30}" type="datetimeFigureOut">
              <a:rPr lang="en-US"/>
              <a:t>2/26/24</a:t>
            </a:fld>
            <a:endParaRPr/>
          </a:p>
        </p:txBody>
      </p:sp>
      <p:sp>
        <p:nvSpPr>
          <p:cNvPr id="4" name="Footer Placeholder 3">
            <a:extLst>
              <a:ext uri="{FF2B5EF4-FFF2-40B4-BE49-F238E27FC236}">
                <a16:creationId xmlns:a16="http://schemas.microsoft.com/office/drawing/2014/main" id="{B4243AFB-A93F-41E6-B3FD-EE51F24745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a:extLst>
              <a:ext uri="{FF2B5EF4-FFF2-40B4-BE49-F238E27FC236}">
                <a16:creationId xmlns:a16="http://schemas.microsoft.com/office/drawing/2014/main" id="{5244E995-49EF-4046-B58E-C57E1A05DC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03C2E-0CD0-4868-B096-48302A79D453}" type="slidenum">
              <a:rPr/>
              <a:t>‹#›</a:t>
            </a:fld>
            <a:endParaRPr/>
          </a:p>
        </p:txBody>
      </p:sp>
    </p:spTree>
    <p:extLst>
      <p:ext uri="{BB962C8B-B14F-4D97-AF65-F5344CB8AC3E}">
        <p14:creationId xmlns:p14="http://schemas.microsoft.com/office/powerpoint/2010/main" val="31328702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p15:clr>
            <a:srgbClr val="F26B43"/>
          </p15:clr>
        </p15:guide>
        <p15:guide id="2" pos="2160">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C2542-699D-4A89-AAB1-134E0E425CBA}" type="datetimeFigureOut">
              <a:rPr lang="en-US"/>
              <a:t>2/26/24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87158-5AD9-4F9D-82F5-B27354584B0B}" type="slidenum">
              <a:rPr/>
              <a:t>‹#›</a:t>
            </a:fld>
            <a:endParaRPr/>
          </a:p>
        </p:txBody>
      </p:sp>
    </p:spTree>
    <p:extLst>
      <p:ext uri="{BB962C8B-B14F-4D97-AF65-F5344CB8AC3E}">
        <p14:creationId xmlns:p14="http://schemas.microsoft.com/office/powerpoint/2010/main" val="24063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487158-5AD9-4F9D-82F5-B27354584B0B}" type="slidenum">
              <a:rPr lang="en-US" smtClean="0"/>
              <a:t>1</a:t>
            </a:fld>
            <a:endParaRPr lang="en-US"/>
          </a:p>
        </p:txBody>
      </p:sp>
    </p:spTree>
    <p:extLst>
      <p:ext uri="{BB962C8B-B14F-4D97-AF65-F5344CB8AC3E}">
        <p14:creationId xmlns:p14="http://schemas.microsoft.com/office/powerpoint/2010/main" val="2344282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jpeg"/><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jpeg"/><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egal Disclosure NDA">
    <p:spTree>
      <p:nvGrpSpPr>
        <p:cNvPr id="1" name=""/>
        <p:cNvGrpSpPr/>
        <p:nvPr/>
      </p:nvGrpSpPr>
      <p:grpSpPr>
        <a:xfrm>
          <a:off x="0" y="0"/>
          <a:ext cx="0" cy="0"/>
          <a:chOff x="0" y="0"/>
          <a:chExt cx="0" cy="0"/>
        </a:xfrm>
      </p:grpSpPr>
      <p:sp>
        <p:nvSpPr>
          <p:cNvPr id="2" name="Textbox"/>
          <p:cNvSpPr>
            <a:spLocks noGrp="1"/>
          </p:cNvSpPr>
          <p:nvPr>
            <p:custDataLst>
              <p:tags r:id="rId1"/>
            </p:custDataLst>
          </p:nvPr>
        </p:nvSpPr>
        <p:spPr>
          <a:xfrm>
            <a:off x="533528" y="526478"/>
            <a:ext cx="10736839" cy="5804472"/>
          </a:xfrm>
          <a:prstGeom prst="rect">
            <a:avLst/>
          </a:prstGeom>
        </p:spPr>
        <p:txBody>
          <a:bodyPr vert="horz" lIns="0" tIns="0" rIns="118872" bIns="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027113"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None/>
            </a:pPr>
            <a:r>
              <a:rPr sz="3200" b="0" spc="0" baseline="0">
                <a:solidFill>
                  <a:schemeClr val="tx1"/>
                </a:solidFill>
                <a:latin typeface="+mj-lt"/>
              </a:rPr>
              <a:t>CONFIDENTIAL INFORMATION</a:t>
            </a:r>
          </a:p>
          <a:p>
            <a:pPr marL="0" indent="0">
              <a:spcBef>
                <a:spcPts val="1224"/>
              </a:spcBef>
              <a:buNone/>
            </a:pPr>
            <a:r>
              <a:rPr sz="2200" spc="0" baseline="0">
                <a:solidFill>
                  <a:schemeClr val="tx1"/>
                </a:solidFill>
                <a:latin typeface="+mj-lt"/>
              </a:rPr>
              <a:t>The information contained in this presentation is the confidential and proprietary information of Synopsys. You are not permitted to disseminate or use any of </a:t>
            </a:r>
            <a:br>
              <a:rPr sz="2200" spc="0" baseline="0">
                <a:solidFill>
                  <a:schemeClr val="tx1"/>
                </a:solidFill>
                <a:latin typeface="+mj-lt"/>
              </a:rPr>
            </a:br>
            <a:r>
              <a:rPr sz="2200" spc="0" baseline="0">
                <a:solidFill>
                  <a:schemeClr val="tx1"/>
                </a:solidFill>
                <a:latin typeface="+mj-lt"/>
              </a:rPr>
              <a:t>the information provided to you in this presentation outside of Synopsys </a:t>
            </a:r>
            <a:br>
              <a:rPr sz="2200" spc="0" baseline="0">
                <a:solidFill>
                  <a:schemeClr val="tx1"/>
                </a:solidFill>
                <a:latin typeface="+mj-lt"/>
              </a:rPr>
            </a:br>
            <a:r>
              <a:rPr sz="2200" spc="0" baseline="0">
                <a:solidFill>
                  <a:schemeClr val="tx1"/>
                </a:solidFill>
                <a:latin typeface="+mj-lt"/>
              </a:rPr>
              <a:t>without prior written authorization. </a:t>
            </a:r>
          </a:p>
          <a:p>
            <a:pPr>
              <a:buNone/>
            </a:pPr>
            <a:r>
              <a:rPr spc="0" baseline="0">
                <a:solidFill>
                  <a:schemeClr val="tx1"/>
                </a:solidFill>
                <a:latin typeface="+mj-lt"/>
              </a:rPr>
              <a:t> </a:t>
            </a:r>
          </a:p>
          <a:p>
            <a:pPr>
              <a:buNone/>
            </a:pPr>
            <a:r>
              <a:rPr sz="3200" b="0" spc="0" baseline="0">
                <a:solidFill>
                  <a:schemeClr val="tx1"/>
                </a:solidFill>
                <a:latin typeface="+mj-lt"/>
              </a:rPr>
              <a:t>IMPORTANT NOTICE</a:t>
            </a:r>
          </a:p>
          <a:p>
            <a:pPr marL="0" indent="0">
              <a:spcBef>
                <a:spcPts val="1224"/>
              </a:spcBef>
              <a:buNone/>
            </a:pPr>
            <a:r>
              <a:rPr sz="2200" spc="0" baseline="0">
                <a:solidFill>
                  <a:schemeClr val="tx1"/>
                </a:solidFill>
                <a:latin typeface="+mj-lt"/>
              </a:rPr>
              <a:t>In the event information in this presentation reflects Synopsys’ future plans, such plans are as of the date of this presentation and are subject to change. Synopsys is not obligated to update this presentation or develop the products with the features and functionality discussed in this presentation. Additionally, Synopsys’ services and products may only be offered and purchased pursuant to an authorized quote and purchase order or a mutually agreed upon written contract with Synopsys.</a:t>
            </a:r>
          </a:p>
        </p:txBody>
      </p:sp>
      <p:sp>
        <p:nvSpPr>
          <p:cNvPr id="3" name="Footer Placeholder 2">
            <a:extLst>
              <a:ext uri="{FF2B5EF4-FFF2-40B4-BE49-F238E27FC236}">
                <a16:creationId xmlns:a16="http://schemas.microsoft.com/office/drawing/2014/main" id="{575F7343-6361-E2F3-3ABC-44FD7F194757}"/>
              </a:ext>
            </a:extLst>
          </p:cNvPr>
          <p:cNvSpPr>
            <a:spLocks noGrp="1"/>
          </p:cNvSpPr>
          <p:nvPr>
            <p:ph type="ftr" sz="quarter" idx="10"/>
          </p:nvPr>
        </p:nvSpPr>
        <p:spPr>
          <a:xfrm>
            <a:off x="4046220" y="6525890"/>
            <a:ext cx="4099560" cy="215444"/>
          </a:xfrm>
          <a:prstGeom prst="rect">
            <a:avLst/>
          </a:prstGeom>
        </p:spPr>
        <p:txBody>
          <a:bodyPr/>
          <a:lstStyle/>
          <a:p>
            <a:r>
              <a:t>Synopsys Confidential Information</a:t>
            </a:r>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st 6+ Item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4549A1D-FE5F-6493-0D2C-5A67CCAFA759}"/>
              </a:ext>
            </a:extLst>
          </p:cNvPr>
          <p:cNvSpPr>
            <a:spLocks noGrp="1"/>
          </p:cNvSpPr>
          <p:nvPr>
            <p:ph type="title" hasCustomPrompt="1"/>
          </p:nvPr>
        </p:nvSpPr>
        <p:spPr/>
        <p:txBody>
          <a:bodyPr/>
          <a:lstStyle>
            <a:lvl1pPr>
              <a:defRPr>
                <a:solidFill>
                  <a:schemeClr val="accent1"/>
                </a:solidFill>
              </a:defRPr>
            </a:lvl1pPr>
          </a:lstStyle>
          <a:p>
            <a:r>
              <a:t>Click to Add a Slide Title</a:t>
            </a:r>
          </a:p>
        </p:txBody>
      </p:sp>
      <p:sp>
        <p:nvSpPr>
          <p:cNvPr id="5" name="Text Placeholder 3">
            <a:extLst>
              <a:ext uri="{FF2B5EF4-FFF2-40B4-BE49-F238E27FC236}">
                <a16:creationId xmlns:a16="http://schemas.microsoft.com/office/drawing/2014/main" id="{C7654B9B-D46A-BDFE-B4DA-B7A0A4502AE5}"/>
              </a:ext>
            </a:extLst>
          </p:cNvPr>
          <p:cNvSpPr>
            <a:spLocks noGrp="1"/>
          </p:cNvSpPr>
          <p:nvPr>
            <p:ph type="body" sz="quarter" idx="11" hasCustomPrompt="1"/>
          </p:nvPr>
        </p:nvSpPr>
        <p:spPr>
          <a:xfrm>
            <a:off x="527050" y="1952625"/>
            <a:ext cx="710851" cy="735617"/>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4" name="Text Placeholder 3">
            <a:extLst>
              <a:ext uri="{FF2B5EF4-FFF2-40B4-BE49-F238E27FC236}">
                <a16:creationId xmlns:a16="http://schemas.microsoft.com/office/drawing/2014/main" id="{764B8B52-527E-6959-71FB-E5E0E8D019F8}"/>
              </a:ext>
            </a:extLst>
          </p:cNvPr>
          <p:cNvSpPr>
            <a:spLocks noGrp="1"/>
          </p:cNvSpPr>
          <p:nvPr>
            <p:ph type="body" sz="quarter" idx="10" hasCustomPrompt="1"/>
          </p:nvPr>
        </p:nvSpPr>
        <p:spPr>
          <a:xfrm>
            <a:off x="1479927" y="1952625"/>
            <a:ext cx="4491572" cy="735617"/>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p:txBody>
      </p:sp>
      <p:sp>
        <p:nvSpPr>
          <p:cNvPr id="6" name="Text Placeholder 3">
            <a:extLst>
              <a:ext uri="{FF2B5EF4-FFF2-40B4-BE49-F238E27FC236}">
                <a16:creationId xmlns:a16="http://schemas.microsoft.com/office/drawing/2014/main" id="{19D1BFA1-79E9-DDFF-C674-9E7C277CA2BF}"/>
              </a:ext>
            </a:extLst>
          </p:cNvPr>
          <p:cNvSpPr>
            <a:spLocks noGrp="1"/>
          </p:cNvSpPr>
          <p:nvPr>
            <p:ph type="body" sz="quarter" idx="12" hasCustomPrompt="1"/>
          </p:nvPr>
        </p:nvSpPr>
        <p:spPr>
          <a:xfrm>
            <a:off x="527050" y="2861211"/>
            <a:ext cx="710851" cy="735617"/>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9" name="Text Placeholder 3">
            <a:extLst>
              <a:ext uri="{FF2B5EF4-FFF2-40B4-BE49-F238E27FC236}">
                <a16:creationId xmlns:a16="http://schemas.microsoft.com/office/drawing/2014/main" id="{6C674B29-F6C7-55AD-7BEB-C0BB00965FEB}"/>
              </a:ext>
            </a:extLst>
          </p:cNvPr>
          <p:cNvSpPr>
            <a:spLocks noGrp="1"/>
          </p:cNvSpPr>
          <p:nvPr>
            <p:ph type="body" sz="quarter" idx="15" hasCustomPrompt="1"/>
          </p:nvPr>
        </p:nvSpPr>
        <p:spPr>
          <a:xfrm>
            <a:off x="1479927" y="2861211"/>
            <a:ext cx="4491572" cy="735617"/>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p:txBody>
      </p:sp>
      <p:sp>
        <p:nvSpPr>
          <p:cNvPr id="7" name="Text Placeholder 3">
            <a:extLst>
              <a:ext uri="{FF2B5EF4-FFF2-40B4-BE49-F238E27FC236}">
                <a16:creationId xmlns:a16="http://schemas.microsoft.com/office/drawing/2014/main" id="{5F3DFB56-98C1-31B7-2D38-3408BBA7D0D7}"/>
              </a:ext>
            </a:extLst>
          </p:cNvPr>
          <p:cNvSpPr>
            <a:spLocks noGrp="1"/>
          </p:cNvSpPr>
          <p:nvPr>
            <p:ph type="body" sz="quarter" idx="13" hasCustomPrompt="1"/>
          </p:nvPr>
        </p:nvSpPr>
        <p:spPr>
          <a:xfrm>
            <a:off x="527050" y="3755105"/>
            <a:ext cx="710851" cy="735617"/>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0" name="Text Placeholder 3">
            <a:extLst>
              <a:ext uri="{FF2B5EF4-FFF2-40B4-BE49-F238E27FC236}">
                <a16:creationId xmlns:a16="http://schemas.microsoft.com/office/drawing/2014/main" id="{58AD7E9F-DF30-0740-7BD5-29B977553F52}"/>
              </a:ext>
            </a:extLst>
          </p:cNvPr>
          <p:cNvSpPr>
            <a:spLocks noGrp="1"/>
          </p:cNvSpPr>
          <p:nvPr>
            <p:ph type="body" sz="quarter" idx="16" hasCustomPrompt="1"/>
          </p:nvPr>
        </p:nvSpPr>
        <p:spPr>
          <a:xfrm>
            <a:off x="1479927" y="3769797"/>
            <a:ext cx="4491572" cy="735617"/>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p:txBody>
      </p:sp>
      <p:sp>
        <p:nvSpPr>
          <p:cNvPr id="8" name="Text Placeholder 3">
            <a:extLst>
              <a:ext uri="{FF2B5EF4-FFF2-40B4-BE49-F238E27FC236}">
                <a16:creationId xmlns:a16="http://schemas.microsoft.com/office/drawing/2014/main" id="{9959B82D-C620-5525-25B5-5A7024E5E62E}"/>
              </a:ext>
            </a:extLst>
          </p:cNvPr>
          <p:cNvSpPr>
            <a:spLocks noGrp="1"/>
          </p:cNvSpPr>
          <p:nvPr>
            <p:ph type="body" sz="quarter" idx="14" hasCustomPrompt="1"/>
          </p:nvPr>
        </p:nvSpPr>
        <p:spPr>
          <a:xfrm>
            <a:off x="527050" y="4678383"/>
            <a:ext cx="710851" cy="735617"/>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1" name="Text Placeholder 3">
            <a:extLst>
              <a:ext uri="{FF2B5EF4-FFF2-40B4-BE49-F238E27FC236}">
                <a16:creationId xmlns:a16="http://schemas.microsoft.com/office/drawing/2014/main" id="{6BDC6F00-369D-5A46-0847-D083046FCF0D}"/>
              </a:ext>
            </a:extLst>
          </p:cNvPr>
          <p:cNvSpPr>
            <a:spLocks noGrp="1"/>
          </p:cNvSpPr>
          <p:nvPr>
            <p:ph type="body" sz="quarter" idx="17" hasCustomPrompt="1"/>
          </p:nvPr>
        </p:nvSpPr>
        <p:spPr>
          <a:xfrm>
            <a:off x="1479927" y="4678383"/>
            <a:ext cx="4491572" cy="735617"/>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p:txBody>
      </p:sp>
      <p:sp>
        <p:nvSpPr>
          <p:cNvPr id="3" name="Text Placeholder 3">
            <a:extLst>
              <a:ext uri="{FF2B5EF4-FFF2-40B4-BE49-F238E27FC236}">
                <a16:creationId xmlns:a16="http://schemas.microsoft.com/office/drawing/2014/main" id="{D0526F5B-BB09-D2A4-8271-0AE3A67B3BF5}"/>
              </a:ext>
            </a:extLst>
          </p:cNvPr>
          <p:cNvSpPr>
            <a:spLocks noGrp="1"/>
          </p:cNvSpPr>
          <p:nvPr>
            <p:ph type="body" sz="quarter" idx="18" hasCustomPrompt="1"/>
          </p:nvPr>
        </p:nvSpPr>
        <p:spPr>
          <a:xfrm>
            <a:off x="527050" y="5586970"/>
            <a:ext cx="710851" cy="735617"/>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2" name="Text Placeholder 3">
            <a:extLst>
              <a:ext uri="{FF2B5EF4-FFF2-40B4-BE49-F238E27FC236}">
                <a16:creationId xmlns:a16="http://schemas.microsoft.com/office/drawing/2014/main" id="{43B51BE7-121E-D6B8-C8F5-929EC9D8FABE}"/>
              </a:ext>
            </a:extLst>
          </p:cNvPr>
          <p:cNvSpPr>
            <a:spLocks noGrp="1"/>
          </p:cNvSpPr>
          <p:nvPr>
            <p:ph type="body" sz="quarter" idx="19" hasCustomPrompt="1"/>
          </p:nvPr>
        </p:nvSpPr>
        <p:spPr>
          <a:xfrm>
            <a:off x="1479927" y="5586970"/>
            <a:ext cx="4491572" cy="735617"/>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p:txBody>
      </p:sp>
      <p:sp>
        <p:nvSpPr>
          <p:cNvPr id="15" name="Text Placeholder 3">
            <a:extLst>
              <a:ext uri="{FF2B5EF4-FFF2-40B4-BE49-F238E27FC236}">
                <a16:creationId xmlns:a16="http://schemas.microsoft.com/office/drawing/2014/main" id="{4509322E-98EF-4BEF-6925-3A3C0BAD578F}"/>
              </a:ext>
            </a:extLst>
          </p:cNvPr>
          <p:cNvSpPr>
            <a:spLocks noGrp="1"/>
          </p:cNvSpPr>
          <p:nvPr>
            <p:ph type="body" sz="quarter" idx="21" hasCustomPrompt="1"/>
          </p:nvPr>
        </p:nvSpPr>
        <p:spPr>
          <a:xfrm>
            <a:off x="6213525" y="1952625"/>
            <a:ext cx="710851" cy="735617"/>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4" name="Text Placeholder 3">
            <a:extLst>
              <a:ext uri="{FF2B5EF4-FFF2-40B4-BE49-F238E27FC236}">
                <a16:creationId xmlns:a16="http://schemas.microsoft.com/office/drawing/2014/main" id="{98D289B3-4BA2-C617-ED73-F39641E6A0AE}"/>
              </a:ext>
            </a:extLst>
          </p:cNvPr>
          <p:cNvSpPr>
            <a:spLocks noGrp="1"/>
          </p:cNvSpPr>
          <p:nvPr>
            <p:ph type="body" sz="quarter" idx="20" hasCustomPrompt="1"/>
          </p:nvPr>
        </p:nvSpPr>
        <p:spPr>
          <a:xfrm>
            <a:off x="7166402" y="1952625"/>
            <a:ext cx="4491572" cy="735617"/>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p:txBody>
      </p:sp>
      <p:sp>
        <p:nvSpPr>
          <p:cNvPr id="16" name="Text Placeholder 3">
            <a:extLst>
              <a:ext uri="{FF2B5EF4-FFF2-40B4-BE49-F238E27FC236}">
                <a16:creationId xmlns:a16="http://schemas.microsoft.com/office/drawing/2014/main" id="{33E0F58C-12CB-A4B7-2EE8-77D408185047}"/>
              </a:ext>
            </a:extLst>
          </p:cNvPr>
          <p:cNvSpPr>
            <a:spLocks noGrp="1"/>
          </p:cNvSpPr>
          <p:nvPr>
            <p:ph type="body" sz="quarter" idx="22" hasCustomPrompt="1"/>
          </p:nvPr>
        </p:nvSpPr>
        <p:spPr>
          <a:xfrm>
            <a:off x="6213525" y="2861211"/>
            <a:ext cx="710851" cy="735617"/>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9" name="Text Placeholder 3">
            <a:extLst>
              <a:ext uri="{FF2B5EF4-FFF2-40B4-BE49-F238E27FC236}">
                <a16:creationId xmlns:a16="http://schemas.microsoft.com/office/drawing/2014/main" id="{D3EB67F8-216A-5032-DBD4-C4A0B76D41F6}"/>
              </a:ext>
            </a:extLst>
          </p:cNvPr>
          <p:cNvSpPr>
            <a:spLocks noGrp="1"/>
          </p:cNvSpPr>
          <p:nvPr>
            <p:ph type="body" sz="quarter" idx="25" hasCustomPrompt="1"/>
          </p:nvPr>
        </p:nvSpPr>
        <p:spPr>
          <a:xfrm>
            <a:off x="7166402" y="2861211"/>
            <a:ext cx="4491572" cy="735617"/>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p:txBody>
      </p:sp>
      <p:sp>
        <p:nvSpPr>
          <p:cNvPr id="17" name="Text Placeholder 3">
            <a:extLst>
              <a:ext uri="{FF2B5EF4-FFF2-40B4-BE49-F238E27FC236}">
                <a16:creationId xmlns:a16="http://schemas.microsoft.com/office/drawing/2014/main" id="{A38A73A5-69B6-B914-12E9-4F56BBEE673E}"/>
              </a:ext>
            </a:extLst>
          </p:cNvPr>
          <p:cNvSpPr>
            <a:spLocks noGrp="1"/>
          </p:cNvSpPr>
          <p:nvPr>
            <p:ph type="body" sz="quarter" idx="23" hasCustomPrompt="1"/>
          </p:nvPr>
        </p:nvSpPr>
        <p:spPr>
          <a:xfrm>
            <a:off x="6213525" y="3755105"/>
            <a:ext cx="710851" cy="735617"/>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20" name="Text Placeholder 3">
            <a:extLst>
              <a:ext uri="{FF2B5EF4-FFF2-40B4-BE49-F238E27FC236}">
                <a16:creationId xmlns:a16="http://schemas.microsoft.com/office/drawing/2014/main" id="{F2631F80-E56A-4102-3E40-187FE9F4C315}"/>
              </a:ext>
            </a:extLst>
          </p:cNvPr>
          <p:cNvSpPr>
            <a:spLocks noGrp="1"/>
          </p:cNvSpPr>
          <p:nvPr>
            <p:ph type="body" sz="quarter" idx="26" hasCustomPrompt="1"/>
          </p:nvPr>
        </p:nvSpPr>
        <p:spPr>
          <a:xfrm>
            <a:off x="7166402" y="3769797"/>
            <a:ext cx="4491572" cy="735617"/>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p:txBody>
      </p:sp>
      <p:sp>
        <p:nvSpPr>
          <p:cNvPr id="18" name="Text Placeholder 3">
            <a:extLst>
              <a:ext uri="{FF2B5EF4-FFF2-40B4-BE49-F238E27FC236}">
                <a16:creationId xmlns:a16="http://schemas.microsoft.com/office/drawing/2014/main" id="{345A71CE-598C-454B-96BB-C01137AC221E}"/>
              </a:ext>
            </a:extLst>
          </p:cNvPr>
          <p:cNvSpPr>
            <a:spLocks noGrp="1"/>
          </p:cNvSpPr>
          <p:nvPr>
            <p:ph type="body" sz="quarter" idx="24" hasCustomPrompt="1"/>
          </p:nvPr>
        </p:nvSpPr>
        <p:spPr>
          <a:xfrm>
            <a:off x="6213525" y="4678383"/>
            <a:ext cx="710851" cy="735617"/>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21" name="Text Placeholder 3">
            <a:extLst>
              <a:ext uri="{FF2B5EF4-FFF2-40B4-BE49-F238E27FC236}">
                <a16:creationId xmlns:a16="http://schemas.microsoft.com/office/drawing/2014/main" id="{3529EA03-13E7-5EFC-EFA4-E6045B38D8B9}"/>
              </a:ext>
            </a:extLst>
          </p:cNvPr>
          <p:cNvSpPr>
            <a:spLocks noGrp="1"/>
          </p:cNvSpPr>
          <p:nvPr>
            <p:ph type="body" sz="quarter" idx="27" hasCustomPrompt="1"/>
          </p:nvPr>
        </p:nvSpPr>
        <p:spPr>
          <a:xfrm>
            <a:off x="7166402" y="4678383"/>
            <a:ext cx="4491572" cy="735617"/>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p:txBody>
      </p:sp>
      <p:sp>
        <p:nvSpPr>
          <p:cNvPr id="22" name="Text Placeholder 3">
            <a:extLst>
              <a:ext uri="{FF2B5EF4-FFF2-40B4-BE49-F238E27FC236}">
                <a16:creationId xmlns:a16="http://schemas.microsoft.com/office/drawing/2014/main" id="{55862BA0-D7A5-FF34-6159-7A6D05CABF54}"/>
              </a:ext>
            </a:extLst>
          </p:cNvPr>
          <p:cNvSpPr>
            <a:spLocks noGrp="1"/>
          </p:cNvSpPr>
          <p:nvPr>
            <p:ph type="body" sz="quarter" idx="28" hasCustomPrompt="1"/>
          </p:nvPr>
        </p:nvSpPr>
        <p:spPr>
          <a:xfrm>
            <a:off x="6213525" y="5586970"/>
            <a:ext cx="710851" cy="735617"/>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23" name="Text Placeholder 3">
            <a:extLst>
              <a:ext uri="{FF2B5EF4-FFF2-40B4-BE49-F238E27FC236}">
                <a16:creationId xmlns:a16="http://schemas.microsoft.com/office/drawing/2014/main" id="{60A3252F-943C-ABA4-B929-AA5599C802E7}"/>
              </a:ext>
            </a:extLst>
          </p:cNvPr>
          <p:cNvSpPr>
            <a:spLocks noGrp="1"/>
          </p:cNvSpPr>
          <p:nvPr>
            <p:ph type="body" sz="quarter" idx="29" hasCustomPrompt="1"/>
          </p:nvPr>
        </p:nvSpPr>
        <p:spPr>
          <a:xfrm>
            <a:off x="7166402" y="5586970"/>
            <a:ext cx="4491572" cy="735617"/>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p:txBody>
      </p:sp>
      <p:sp>
        <p:nvSpPr>
          <p:cNvPr id="2" name="Footer Placeholder 1">
            <a:extLst>
              <a:ext uri="{FF2B5EF4-FFF2-40B4-BE49-F238E27FC236}">
                <a16:creationId xmlns:a16="http://schemas.microsoft.com/office/drawing/2014/main" id="{C5E2C9E3-D55E-954E-690D-6433F5294AEB}"/>
              </a:ext>
            </a:extLst>
          </p:cNvPr>
          <p:cNvSpPr>
            <a:spLocks noGrp="1"/>
          </p:cNvSpPr>
          <p:nvPr>
            <p:ph type="ftr" sz="quarter" idx="30"/>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95861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Freeform: Shape 5">
            <a:extLst>
              <a:ext uri="{FF2B5EF4-FFF2-40B4-BE49-F238E27FC236}">
                <a16:creationId xmlns:a16="http://schemas.microsoft.com/office/drawing/2014/main" id="{27BD32CE-3B92-CCD5-B427-C8A9E6B0664F}"/>
              </a:ext>
              <a:ext uri="{C183D7F6-B498-43B3-948B-1728B52AA6E4}">
                <adec:decorative xmlns:adec="http://schemas.microsoft.com/office/drawing/2017/decorative" val="1"/>
              </a:ext>
            </a:extLst>
          </p:cNvPr>
          <p:cNvSpPr/>
          <p:nvPr/>
        </p:nvSpPr>
        <p:spPr>
          <a:xfrm>
            <a:off x="-3672" y="984762"/>
            <a:ext cx="11810121" cy="3086098"/>
          </a:xfrm>
          <a:custGeom>
            <a:avLst/>
            <a:gdLst>
              <a:gd name="connsiteX0" fmla="*/ 0 w 11810121"/>
              <a:gd name="connsiteY0" fmla="*/ 0 h 3086098"/>
              <a:gd name="connsiteX1" fmla="*/ 6429222 w 11810121"/>
              <a:gd name="connsiteY1" fmla="*/ 0 h 3086098"/>
              <a:gd name="connsiteX2" fmla="*/ 10337435 w 11810121"/>
              <a:gd name="connsiteY2" fmla="*/ 0 h 3086098"/>
              <a:gd name="connsiteX3" fmla="*/ 11810121 w 11810121"/>
              <a:gd name="connsiteY3" fmla="*/ 0 h 3086098"/>
              <a:gd name="connsiteX4" fmla="*/ 10826171 w 11810121"/>
              <a:gd name="connsiteY4" fmla="*/ 3086098 h 3086098"/>
              <a:gd name="connsiteX5" fmla="*/ 8447134 w 11810121"/>
              <a:gd name="connsiteY5" fmla="*/ 3086098 h 3086098"/>
              <a:gd name="connsiteX6" fmla="*/ 6429222 w 11810121"/>
              <a:gd name="connsiteY6" fmla="*/ 3086098 h 3086098"/>
              <a:gd name="connsiteX7" fmla="*/ 0 w 11810121"/>
              <a:gd name="connsiteY7" fmla="*/ 3086098 h 30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0121" h="3086098">
                <a:moveTo>
                  <a:pt x="0" y="0"/>
                </a:moveTo>
                <a:lnTo>
                  <a:pt x="6429222" y="0"/>
                </a:lnTo>
                <a:lnTo>
                  <a:pt x="10337435" y="0"/>
                </a:lnTo>
                <a:lnTo>
                  <a:pt x="11810121" y="0"/>
                </a:lnTo>
                <a:lnTo>
                  <a:pt x="10826171" y="3086098"/>
                </a:lnTo>
                <a:lnTo>
                  <a:pt x="8447134" y="3086098"/>
                </a:lnTo>
                <a:lnTo>
                  <a:pt x="6429222" y="3086098"/>
                </a:lnTo>
                <a:lnTo>
                  <a:pt x="0" y="3086098"/>
                </a:lnTo>
                <a:close/>
              </a:path>
            </a:pathLst>
          </a:custGeom>
          <a:gradFill flip="none" rotWithShape="1">
            <a:gsLst>
              <a:gs pos="100000">
                <a:srgbClr val="552B83"/>
              </a:gs>
              <a:gs pos="0">
                <a:srgbClr val="7E45AF">
                  <a:lumMod val="60000"/>
                  <a:lumOff val="40000"/>
                </a:srgbClr>
              </a:gs>
              <a:gs pos="51000">
                <a:srgbClr val="7E45AF">
                  <a:lumMod val="75000"/>
                </a:srgbClr>
              </a:gs>
            </a:gsLst>
            <a:lin ang="8100000" scaled="1"/>
            <a:tileRect/>
          </a:gradFill>
          <a:ln w="12700" cap="flat" cmpd="sng" algn="ctr">
            <a:noFill/>
            <a:prstDash val="solid"/>
            <a:miter lim="800000"/>
          </a:ln>
          <a:effectLst/>
        </p:spPr>
        <p:txBody>
          <a:bodyPr wrap="square" rtlCol="0" anchor="ctr">
            <a:noAutofit/>
          </a:bodyPr>
          <a:lstStyle/>
          <a:p>
            <a:pPr marR="0" lvl="0" indent="0" algn="ctr" defTabSz="914400" fontAlgn="auto">
              <a:lnSpc>
                <a:spcPct val="100000"/>
              </a:lnSpc>
              <a:spcBef>
                <a:spcPts val="0"/>
              </a:spcBef>
              <a:spcAft>
                <a:spcPts val="0"/>
              </a:spcAft>
              <a:buClrTx/>
              <a:buSzTx/>
              <a:buFontTx/>
              <a:buNone/>
              <a:tabLst/>
            </a:pPr>
            <a:endParaRPr kumimoji="0" sz="1400" b="0" i="0" u="none" strike="noStrike" kern="0" cap="none" spc="0" normalizeH="0" baseline="0">
              <a:ln>
                <a:noFill/>
              </a:ln>
              <a:solidFill>
                <a:srgbClr val="FFFFFF"/>
              </a:solidFill>
              <a:effectLst/>
              <a:uLnTx/>
              <a:uFillTx/>
            </a:endParaRPr>
          </a:p>
        </p:txBody>
      </p:sp>
      <p:sp>
        <p:nvSpPr>
          <p:cNvPr id="8" name="Freeform: Shape 9">
            <a:extLst>
              <a:ext uri="{FF2B5EF4-FFF2-40B4-BE49-F238E27FC236}">
                <a16:creationId xmlns:a16="http://schemas.microsoft.com/office/drawing/2014/main" id="{725197D8-2094-163D-ACC6-76C4D9E89E38}"/>
              </a:ext>
              <a:ext uri="{C183D7F6-B498-43B3-948B-1728B52AA6E4}">
                <adec:decorative xmlns:adec="http://schemas.microsoft.com/office/drawing/2017/decorative" val="1"/>
              </a:ext>
            </a:extLst>
          </p:cNvPr>
          <p:cNvSpPr/>
          <p:nvPr/>
        </p:nvSpPr>
        <p:spPr bwMode="ltGray">
          <a:xfrm>
            <a:off x="0" y="816742"/>
            <a:ext cx="11658923" cy="3422138"/>
          </a:xfrm>
          <a:custGeom>
            <a:avLst/>
            <a:gdLst>
              <a:gd name="connsiteX0" fmla="*/ 0 w 11463549"/>
              <a:gd name="connsiteY0" fmla="*/ 0 h 3422138"/>
              <a:gd name="connsiteX1" fmla="*/ 5496733 w 11463549"/>
              <a:gd name="connsiteY1" fmla="*/ 0 h 3422138"/>
              <a:gd name="connsiteX2" fmla="*/ 9830505 w 11463549"/>
              <a:gd name="connsiteY2" fmla="*/ 0 h 3422138"/>
              <a:gd name="connsiteX3" fmla="*/ 11463549 w 11463549"/>
              <a:gd name="connsiteY3" fmla="*/ 0 h 3422138"/>
              <a:gd name="connsiteX4" fmla="*/ 10372458 w 11463549"/>
              <a:gd name="connsiteY4" fmla="*/ 3422138 h 3422138"/>
              <a:gd name="connsiteX5" fmla="*/ 7734372 w 11463549"/>
              <a:gd name="connsiteY5" fmla="*/ 3422138 h 3422138"/>
              <a:gd name="connsiteX6" fmla="*/ 5496733 w 11463549"/>
              <a:gd name="connsiteY6" fmla="*/ 3422138 h 3422138"/>
              <a:gd name="connsiteX7" fmla="*/ 0 w 11463549"/>
              <a:gd name="connsiteY7" fmla="*/ 3422138 h 3422138"/>
              <a:gd name="connsiteX0" fmla="*/ 0 w 11463549"/>
              <a:gd name="connsiteY0" fmla="*/ 0 h 3422138"/>
              <a:gd name="connsiteX1" fmla="*/ 5496733 w 11463549"/>
              <a:gd name="connsiteY1" fmla="*/ 0 h 3422138"/>
              <a:gd name="connsiteX2" fmla="*/ 9830505 w 11463549"/>
              <a:gd name="connsiteY2" fmla="*/ 0 h 3422138"/>
              <a:gd name="connsiteX3" fmla="*/ 11463549 w 11463549"/>
              <a:gd name="connsiteY3" fmla="*/ 0 h 3422138"/>
              <a:gd name="connsiteX4" fmla="*/ 10372458 w 11463549"/>
              <a:gd name="connsiteY4" fmla="*/ 3422138 h 3422138"/>
              <a:gd name="connsiteX5" fmla="*/ 7734372 w 11463549"/>
              <a:gd name="connsiteY5" fmla="*/ 3422138 h 3422138"/>
              <a:gd name="connsiteX6" fmla="*/ 5496733 w 11463549"/>
              <a:gd name="connsiteY6" fmla="*/ 3422138 h 3422138"/>
              <a:gd name="connsiteX7" fmla="*/ 0 w 11463549"/>
              <a:gd name="connsiteY7" fmla="*/ 3422138 h 3422138"/>
              <a:gd name="connsiteX8" fmla="*/ 0 w 11463549"/>
              <a:gd name="connsiteY8" fmla="*/ 1659758 h 3422138"/>
              <a:gd name="connsiteX9" fmla="*/ 0 w 11463549"/>
              <a:gd name="connsiteY9" fmla="*/ 0 h 3422138"/>
              <a:gd name="connsiteX0" fmla="*/ 0 w 11463549"/>
              <a:gd name="connsiteY0" fmla="*/ 1659758 h 3422138"/>
              <a:gd name="connsiteX1" fmla="*/ 0 w 11463549"/>
              <a:gd name="connsiteY1" fmla="*/ 0 h 3422138"/>
              <a:gd name="connsiteX2" fmla="*/ 5496733 w 11463549"/>
              <a:gd name="connsiteY2" fmla="*/ 0 h 3422138"/>
              <a:gd name="connsiteX3" fmla="*/ 9830505 w 11463549"/>
              <a:gd name="connsiteY3" fmla="*/ 0 h 3422138"/>
              <a:gd name="connsiteX4" fmla="*/ 11463549 w 11463549"/>
              <a:gd name="connsiteY4" fmla="*/ 0 h 3422138"/>
              <a:gd name="connsiteX5" fmla="*/ 10372458 w 11463549"/>
              <a:gd name="connsiteY5" fmla="*/ 3422138 h 3422138"/>
              <a:gd name="connsiteX6" fmla="*/ 7734372 w 11463549"/>
              <a:gd name="connsiteY6" fmla="*/ 3422138 h 3422138"/>
              <a:gd name="connsiteX7" fmla="*/ 5496733 w 11463549"/>
              <a:gd name="connsiteY7" fmla="*/ 3422138 h 3422138"/>
              <a:gd name="connsiteX8" fmla="*/ 0 w 11463549"/>
              <a:gd name="connsiteY8" fmla="*/ 3422138 h 3422138"/>
              <a:gd name="connsiteX9" fmla="*/ 91440 w 11463549"/>
              <a:gd name="connsiteY9" fmla="*/ 1751198 h 3422138"/>
              <a:gd name="connsiteX0" fmla="*/ 0 w 11463549"/>
              <a:gd name="connsiteY0" fmla="*/ 1659758 h 3422138"/>
              <a:gd name="connsiteX1" fmla="*/ 0 w 11463549"/>
              <a:gd name="connsiteY1" fmla="*/ 0 h 3422138"/>
              <a:gd name="connsiteX2" fmla="*/ 5496733 w 11463549"/>
              <a:gd name="connsiteY2" fmla="*/ 0 h 3422138"/>
              <a:gd name="connsiteX3" fmla="*/ 9830505 w 11463549"/>
              <a:gd name="connsiteY3" fmla="*/ 0 h 3422138"/>
              <a:gd name="connsiteX4" fmla="*/ 11463549 w 11463549"/>
              <a:gd name="connsiteY4" fmla="*/ 0 h 3422138"/>
              <a:gd name="connsiteX5" fmla="*/ 10372458 w 11463549"/>
              <a:gd name="connsiteY5" fmla="*/ 3422138 h 3422138"/>
              <a:gd name="connsiteX6" fmla="*/ 7734372 w 11463549"/>
              <a:gd name="connsiteY6" fmla="*/ 3422138 h 3422138"/>
              <a:gd name="connsiteX7" fmla="*/ 5496733 w 11463549"/>
              <a:gd name="connsiteY7" fmla="*/ 3422138 h 3422138"/>
              <a:gd name="connsiteX8" fmla="*/ 0 w 11463549"/>
              <a:gd name="connsiteY8" fmla="*/ 3422138 h 3422138"/>
              <a:gd name="connsiteX0" fmla="*/ 0 w 11463549"/>
              <a:gd name="connsiteY0" fmla="*/ 0 h 3422138"/>
              <a:gd name="connsiteX1" fmla="*/ 5496733 w 11463549"/>
              <a:gd name="connsiteY1" fmla="*/ 0 h 3422138"/>
              <a:gd name="connsiteX2" fmla="*/ 9830505 w 11463549"/>
              <a:gd name="connsiteY2" fmla="*/ 0 h 3422138"/>
              <a:gd name="connsiteX3" fmla="*/ 11463549 w 11463549"/>
              <a:gd name="connsiteY3" fmla="*/ 0 h 3422138"/>
              <a:gd name="connsiteX4" fmla="*/ 10372458 w 11463549"/>
              <a:gd name="connsiteY4" fmla="*/ 3422138 h 3422138"/>
              <a:gd name="connsiteX5" fmla="*/ 7734372 w 11463549"/>
              <a:gd name="connsiteY5" fmla="*/ 3422138 h 3422138"/>
              <a:gd name="connsiteX6" fmla="*/ 5496733 w 11463549"/>
              <a:gd name="connsiteY6" fmla="*/ 3422138 h 3422138"/>
              <a:gd name="connsiteX7" fmla="*/ 0 w 11463549"/>
              <a:gd name="connsiteY7" fmla="*/ 3422138 h 342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3549" h="3422138">
                <a:moveTo>
                  <a:pt x="0" y="0"/>
                </a:moveTo>
                <a:lnTo>
                  <a:pt x="5496733" y="0"/>
                </a:lnTo>
                <a:lnTo>
                  <a:pt x="9830505" y="0"/>
                </a:lnTo>
                <a:lnTo>
                  <a:pt x="11463549" y="0"/>
                </a:lnTo>
                <a:lnTo>
                  <a:pt x="10372458" y="3422138"/>
                </a:lnTo>
                <a:lnTo>
                  <a:pt x="7734372" y="3422138"/>
                </a:lnTo>
                <a:lnTo>
                  <a:pt x="5496733" y="3422138"/>
                </a:lnTo>
                <a:lnTo>
                  <a:pt x="0" y="3422138"/>
                </a:lnTo>
              </a:path>
            </a:pathLst>
          </a:custGeom>
          <a:noFill/>
          <a:ln w="12700" cap="flat">
            <a:gradFill flip="none" rotWithShape="1">
              <a:gsLst>
                <a:gs pos="0">
                  <a:srgbClr val="646E81">
                    <a:lumMod val="20000"/>
                    <a:lumOff val="80000"/>
                  </a:srgbClr>
                </a:gs>
                <a:gs pos="100000">
                  <a:srgbClr val="646E81">
                    <a:lumMod val="40000"/>
                    <a:lumOff val="60000"/>
                  </a:srgbClr>
                </a:gs>
              </a:gsLst>
              <a:lin ang="18000000" scaled="0"/>
              <a:tileRect/>
            </a:gradFill>
            <a:prstDash val="solid"/>
            <a:miter/>
          </a:ln>
          <a:effectLst>
            <a:outerShdw blurRad="25400" algn="ctr" rotWithShape="0">
              <a:srgbClr val="FFFFFF"/>
            </a:outerShdw>
          </a:effectLst>
        </p:spPr>
        <p:txBody>
          <a:bodyPr wrap="square" rtlCol="0" anchor="ctr">
            <a:noAutofit/>
          </a:bodyPr>
          <a:lstStyle/>
          <a:p>
            <a:pPr marR="0" lvl="0" indent="0" defTabSz="914400" fontAlgn="auto">
              <a:lnSpc>
                <a:spcPct val="100000"/>
              </a:lnSpc>
              <a:spcBef>
                <a:spcPts val="0"/>
              </a:spcBef>
              <a:spcAft>
                <a:spcPts val="0"/>
              </a:spcAft>
              <a:buClrTx/>
              <a:buSzTx/>
              <a:buFontTx/>
              <a:buNone/>
              <a:tabLst/>
            </a:pPr>
            <a:endParaRPr kumimoji="0" b="0" i="0" u="none" strike="noStrike" kern="0" cap="none" spc="0" normalizeH="0" baseline="0">
              <a:ln>
                <a:noFill/>
              </a:ln>
              <a:solidFill>
                <a:srgbClr val="FFFFFF"/>
              </a:solidFill>
              <a:effectLst/>
              <a:uLnTx/>
              <a:uFillTx/>
            </a:endParaRPr>
          </a:p>
        </p:txBody>
      </p:sp>
      <p:sp>
        <p:nvSpPr>
          <p:cNvPr id="4" name="Title 3">
            <a:extLst>
              <a:ext uri="{FF2B5EF4-FFF2-40B4-BE49-F238E27FC236}">
                <a16:creationId xmlns:a16="http://schemas.microsoft.com/office/drawing/2014/main" id="{1FAB8AD3-66D8-BBF6-8722-EB7411CADFDD}"/>
              </a:ext>
            </a:extLst>
          </p:cNvPr>
          <p:cNvSpPr>
            <a:spLocks noGrp="1"/>
          </p:cNvSpPr>
          <p:nvPr>
            <p:ph type="title" hasCustomPrompt="1"/>
          </p:nvPr>
        </p:nvSpPr>
        <p:spPr>
          <a:xfrm>
            <a:off x="533400" y="1773936"/>
            <a:ext cx="10058400" cy="1005840"/>
          </a:xfrm>
        </p:spPr>
        <p:txBody>
          <a:bodyPr anchor="b"/>
          <a:lstStyle>
            <a:lvl1pPr>
              <a:defRPr sz="3600">
                <a:solidFill>
                  <a:schemeClr val="bg1"/>
                </a:solidFill>
              </a:defRPr>
            </a:lvl1pPr>
          </a:lstStyle>
          <a:p>
            <a:r>
              <a:rPr dirty="0"/>
              <a:t>Click to Add a Slide Title</a:t>
            </a:r>
          </a:p>
        </p:txBody>
      </p:sp>
      <p:sp>
        <p:nvSpPr>
          <p:cNvPr id="3" name="Text Placeholder 2"/>
          <p:cNvSpPr>
            <a:spLocks noGrp="1"/>
          </p:cNvSpPr>
          <p:nvPr>
            <p:ph type="body" idx="1" hasCustomPrompt="1"/>
            <p:custDataLst>
              <p:tags r:id="rId1"/>
            </p:custDataLst>
          </p:nvPr>
        </p:nvSpPr>
        <p:spPr>
          <a:xfrm>
            <a:off x="533400" y="2770632"/>
            <a:ext cx="10058400" cy="1202753"/>
          </a:xfrm>
        </p:spPr>
        <p:txBody>
          <a:bodyPr>
            <a:noAutofit/>
          </a:bodyPr>
          <a:lstStyle>
            <a:lvl1pPr marL="0" indent="0">
              <a:spcBef>
                <a:spcPts val="0"/>
              </a:spcBef>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add a subtitle</a:t>
            </a:r>
          </a:p>
        </p:txBody>
      </p:sp>
      <p:sp>
        <p:nvSpPr>
          <p:cNvPr id="2" name="Footer Placeholder 1">
            <a:extLst>
              <a:ext uri="{FF2B5EF4-FFF2-40B4-BE49-F238E27FC236}">
                <a16:creationId xmlns:a16="http://schemas.microsoft.com/office/drawing/2014/main" id="{2C469B6B-A8DC-A734-58A7-519D91DF2E2E}"/>
              </a:ext>
            </a:extLst>
          </p:cNvPr>
          <p:cNvSpPr>
            <a:spLocks noGrp="1"/>
          </p:cNvSpPr>
          <p:nvPr>
            <p:ph type="ftr" sz="quarter" idx="10"/>
          </p:nvPr>
        </p:nvSpPr>
        <p:spPr>
          <a:xfrm>
            <a:off x="4046220" y="6525890"/>
            <a:ext cx="4099560" cy="215444"/>
          </a:xfrm>
          <a:prstGeom prst="rect">
            <a:avLst/>
          </a:prstGeom>
        </p:spPr>
        <p:txBody>
          <a:bodyPr/>
          <a:lstStyle>
            <a:lvl1pPr>
              <a:defRPr b="0" i="0"/>
            </a:lvl1pPr>
          </a:lstStyle>
          <a:p>
            <a:r>
              <a:rPr lang="en-US"/>
              <a:t>Synopsys Confidential Information</a:t>
            </a:r>
          </a:p>
        </p:txBody>
      </p:sp>
    </p:spTree>
    <p:extLst>
      <p:ext uri="{BB962C8B-B14F-4D97-AF65-F5344CB8AC3E}">
        <p14:creationId xmlns:p14="http://schemas.microsoft.com/office/powerpoint/2010/main" val="18812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section Header">
    <p:spTree>
      <p:nvGrpSpPr>
        <p:cNvPr id="1" name=""/>
        <p:cNvGrpSpPr/>
        <p:nvPr/>
      </p:nvGrpSpPr>
      <p:grpSpPr>
        <a:xfrm>
          <a:off x="0" y="0"/>
          <a:ext cx="0" cy="0"/>
          <a:chOff x="0" y="0"/>
          <a:chExt cx="0" cy="0"/>
        </a:xfrm>
      </p:grpSpPr>
      <p:sp>
        <p:nvSpPr>
          <p:cNvPr id="5" name="Freeform: Shape 5">
            <a:extLst>
              <a:ext uri="{FF2B5EF4-FFF2-40B4-BE49-F238E27FC236}">
                <a16:creationId xmlns:a16="http://schemas.microsoft.com/office/drawing/2014/main" id="{27BD32CE-3B92-CCD5-B427-C8A9E6B0664F}"/>
              </a:ext>
              <a:ext uri="{C183D7F6-B498-43B3-948B-1728B52AA6E4}">
                <adec:decorative xmlns:adec="http://schemas.microsoft.com/office/drawing/2017/decorative" val="1"/>
              </a:ext>
            </a:extLst>
          </p:cNvPr>
          <p:cNvSpPr/>
          <p:nvPr/>
        </p:nvSpPr>
        <p:spPr>
          <a:xfrm>
            <a:off x="-3672" y="984762"/>
            <a:ext cx="11810121" cy="3086098"/>
          </a:xfrm>
          <a:custGeom>
            <a:avLst/>
            <a:gdLst>
              <a:gd name="connsiteX0" fmla="*/ 0 w 11810121"/>
              <a:gd name="connsiteY0" fmla="*/ 0 h 3086098"/>
              <a:gd name="connsiteX1" fmla="*/ 6429222 w 11810121"/>
              <a:gd name="connsiteY1" fmla="*/ 0 h 3086098"/>
              <a:gd name="connsiteX2" fmla="*/ 10337435 w 11810121"/>
              <a:gd name="connsiteY2" fmla="*/ 0 h 3086098"/>
              <a:gd name="connsiteX3" fmla="*/ 11810121 w 11810121"/>
              <a:gd name="connsiteY3" fmla="*/ 0 h 3086098"/>
              <a:gd name="connsiteX4" fmla="*/ 10826171 w 11810121"/>
              <a:gd name="connsiteY4" fmla="*/ 3086098 h 3086098"/>
              <a:gd name="connsiteX5" fmla="*/ 8447134 w 11810121"/>
              <a:gd name="connsiteY5" fmla="*/ 3086098 h 3086098"/>
              <a:gd name="connsiteX6" fmla="*/ 6429222 w 11810121"/>
              <a:gd name="connsiteY6" fmla="*/ 3086098 h 3086098"/>
              <a:gd name="connsiteX7" fmla="*/ 0 w 11810121"/>
              <a:gd name="connsiteY7" fmla="*/ 3086098 h 30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0121" h="3086098">
                <a:moveTo>
                  <a:pt x="0" y="0"/>
                </a:moveTo>
                <a:lnTo>
                  <a:pt x="6429222" y="0"/>
                </a:lnTo>
                <a:lnTo>
                  <a:pt x="10337435" y="0"/>
                </a:lnTo>
                <a:lnTo>
                  <a:pt x="11810121" y="0"/>
                </a:lnTo>
                <a:lnTo>
                  <a:pt x="10826171" y="3086098"/>
                </a:lnTo>
                <a:lnTo>
                  <a:pt x="8447134" y="3086098"/>
                </a:lnTo>
                <a:lnTo>
                  <a:pt x="6429222" y="3086098"/>
                </a:lnTo>
                <a:lnTo>
                  <a:pt x="0" y="3086098"/>
                </a:lnTo>
                <a:close/>
              </a:path>
            </a:pathLst>
          </a:custGeom>
          <a:gradFill>
            <a:gsLst>
              <a:gs pos="0">
                <a:srgbClr val="FFFFFF">
                  <a:lumMod val="95000"/>
                  <a:alpha val="54000"/>
                </a:srgbClr>
              </a:gs>
              <a:gs pos="80000">
                <a:srgbClr val="646E81">
                  <a:lumMod val="20000"/>
                  <a:lumOff val="80000"/>
                  <a:alpha val="80000"/>
                </a:srgbClr>
              </a:gs>
            </a:gsLst>
            <a:lin ang="81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a:ln>
                <a:noFill/>
              </a:ln>
              <a:solidFill>
                <a:srgbClr val="FFFFFF"/>
              </a:solidFill>
              <a:effectLst/>
              <a:uLnTx/>
              <a:uFillTx/>
              <a:latin typeface="+mn-lt"/>
              <a:ea typeface="+mn-ea"/>
              <a:cs typeface="+mn-cs"/>
            </a:endParaRPr>
          </a:p>
        </p:txBody>
      </p:sp>
      <p:sp>
        <p:nvSpPr>
          <p:cNvPr id="8" name="Freeform: Shape 9">
            <a:extLst>
              <a:ext uri="{FF2B5EF4-FFF2-40B4-BE49-F238E27FC236}">
                <a16:creationId xmlns:a16="http://schemas.microsoft.com/office/drawing/2014/main" id="{725197D8-2094-163D-ACC6-76C4D9E89E38}"/>
              </a:ext>
              <a:ext uri="{C183D7F6-B498-43B3-948B-1728B52AA6E4}">
                <adec:decorative xmlns:adec="http://schemas.microsoft.com/office/drawing/2017/decorative" val="1"/>
              </a:ext>
            </a:extLst>
          </p:cNvPr>
          <p:cNvSpPr/>
          <p:nvPr/>
        </p:nvSpPr>
        <p:spPr bwMode="ltGray">
          <a:xfrm>
            <a:off x="0" y="816742"/>
            <a:ext cx="11658923" cy="3422138"/>
          </a:xfrm>
          <a:custGeom>
            <a:avLst/>
            <a:gdLst>
              <a:gd name="connsiteX0" fmla="*/ 0 w 11463549"/>
              <a:gd name="connsiteY0" fmla="*/ 0 h 3422138"/>
              <a:gd name="connsiteX1" fmla="*/ 5496733 w 11463549"/>
              <a:gd name="connsiteY1" fmla="*/ 0 h 3422138"/>
              <a:gd name="connsiteX2" fmla="*/ 9830505 w 11463549"/>
              <a:gd name="connsiteY2" fmla="*/ 0 h 3422138"/>
              <a:gd name="connsiteX3" fmla="*/ 11463549 w 11463549"/>
              <a:gd name="connsiteY3" fmla="*/ 0 h 3422138"/>
              <a:gd name="connsiteX4" fmla="*/ 10372458 w 11463549"/>
              <a:gd name="connsiteY4" fmla="*/ 3422138 h 3422138"/>
              <a:gd name="connsiteX5" fmla="*/ 7734372 w 11463549"/>
              <a:gd name="connsiteY5" fmla="*/ 3422138 h 3422138"/>
              <a:gd name="connsiteX6" fmla="*/ 5496733 w 11463549"/>
              <a:gd name="connsiteY6" fmla="*/ 3422138 h 3422138"/>
              <a:gd name="connsiteX7" fmla="*/ 0 w 11463549"/>
              <a:gd name="connsiteY7" fmla="*/ 3422138 h 3422138"/>
              <a:gd name="connsiteX0" fmla="*/ 0 w 11463549"/>
              <a:gd name="connsiteY0" fmla="*/ 0 h 3422138"/>
              <a:gd name="connsiteX1" fmla="*/ 5496733 w 11463549"/>
              <a:gd name="connsiteY1" fmla="*/ 0 h 3422138"/>
              <a:gd name="connsiteX2" fmla="*/ 9830505 w 11463549"/>
              <a:gd name="connsiteY2" fmla="*/ 0 h 3422138"/>
              <a:gd name="connsiteX3" fmla="*/ 11463549 w 11463549"/>
              <a:gd name="connsiteY3" fmla="*/ 0 h 3422138"/>
              <a:gd name="connsiteX4" fmla="*/ 10372458 w 11463549"/>
              <a:gd name="connsiteY4" fmla="*/ 3422138 h 3422138"/>
              <a:gd name="connsiteX5" fmla="*/ 7734372 w 11463549"/>
              <a:gd name="connsiteY5" fmla="*/ 3422138 h 3422138"/>
              <a:gd name="connsiteX6" fmla="*/ 5496733 w 11463549"/>
              <a:gd name="connsiteY6" fmla="*/ 3422138 h 3422138"/>
              <a:gd name="connsiteX7" fmla="*/ 0 w 11463549"/>
              <a:gd name="connsiteY7" fmla="*/ 3422138 h 3422138"/>
              <a:gd name="connsiteX8" fmla="*/ 0 w 11463549"/>
              <a:gd name="connsiteY8" fmla="*/ 1659758 h 3422138"/>
              <a:gd name="connsiteX9" fmla="*/ 0 w 11463549"/>
              <a:gd name="connsiteY9" fmla="*/ 0 h 3422138"/>
              <a:gd name="connsiteX0" fmla="*/ 0 w 11463549"/>
              <a:gd name="connsiteY0" fmla="*/ 1659758 h 3422138"/>
              <a:gd name="connsiteX1" fmla="*/ 0 w 11463549"/>
              <a:gd name="connsiteY1" fmla="*/ 0 h 3422138"/>
              <a:gd name="connsiteX2" fmla="*/ 5496733 w 11463549"/>
              <a:gd name="connsiteY2" fmla="*/ 0 h 3422138"/>
              <a:gd name="connsiteX3" fmla="*/ 9830505 w 11463549"/>
              <a:gd name="connsiteY3" fmla="*/ 0 h 3422138"/>
              <a:gd name="connsiteX4" fmla="*/ 11463549 w 11463549"/>
              <a:gd name="connsiteY4" fmla="*/ 0 h 3422138"/>
              <a:gd name="connsiteX5" fmla="*/ 10372458 w 11463549"/>
              <a:gd name="connsiteY5" fmla="*/ 3422138 h 3422138"/>
              <a:gd name="connsiteX6" fmla="*/ 7734372 w 11463549"/>
              <a:gd name="connsiteY6" fmla="*/ 3422138 h 3422138"/>
              <a:gd name="connsiteX7" fmla="*/ 5496733 w 11463549"/>
              <a:gd name="connsiteY7" fmla="*/ 3422138 h 3422138"/>
              <a:gd name="connsiteX8" fmla="*/ 0 w 11463549"/>
              <a:gd name="connsiteY8" fmla="*/ 3422138 h 3422138"/>
              <a:gd name="connsiteX9" fmla="*/ 91440 w 11463549"/>
              <a:gd name="connsiteY9" fmla="*/ 1751198 h 3422138"/>
              <a:gd name="connsiteX0" fmla="*/ 0 w 11463549"/>
              <a:gd name="connsiteY0" fmla="*/ 1659758 h 3422138"/>
              <a:gd name="connsiteX1" fmla="*/ 0 w 11463549"/>
              <a:gd name="connsiteY1" fmla="*/ 0 h 3422138"/>
              <a:gd name="connsiteX2" fmla="*/ 5496733 w 11463549"/>
              <a:gd name="connsiteY2" fmla="*/ 0 h 3422138"/>
              <a:gd name="connsiteX3" fmla="*/ 9830505 w 11463549"/>
              <a:gd name="connsiteY3" fmla="*/ 0 h 3422138"/>
              <a:gd name="connsiteX4" fmla="*/ 11463549 w 11463549"/>
              <a:gd name="connsiteY4" fmla="*/ 0 h 3422138"/>
              <a:gd name="connsiteX5" fmla="*/ 10372458 w 11463549"/>
              <a:gd name="connsiteY5" fmla="*/ 3422138 h 3422138"/>
              <a:gd name="connsiteX6" fmla="*/ 7734372 w 11463549"/>
              <a:gd name="connsiteY6" fmla="*/ 3422138 h 3422138"/>
              <a:gd name="connsiteX7" fmla="*/ 5496733 w 11463549"/>
              <a:gd name="connsiteY7" fmla="*/ 3422138 h 3422138"/>
              <a:gd name="connsiteX8" fmla="*/ 0 w 11463549"/>
              <a:gd name="connsiteY8" fmla="*/ 3422138 h 3422138"/>
              <a:gd name="connsiteX0" fmla="*/ 0 w 11463549"/>
              <a:gd name="connsiteY0" fmla="*/ 0 h 3422138"/>
              <a:gd name="connsiteX1" fmla="*/ 5496733 w 11463549"/>
              <a:gd name="connsiteY1" fmla="*/ 0 h 3422138"/>
              <a:gd name="connsiteX2" fmla="*/ 9830505 w 11463549"/>
              <a:gd name="connsiteY2" fmla="*/ 0 h 3422138"/>
              <a:gd name="connsiteX3" fmla="*/ 11463549 w 11463549"/>
              <a:gd name="connsiteY3" fmla="*/ 0 h 3422138"/>
              <a:gd name="connsiteX4" fmla="*/ 10372458 w 11463549"/>
              <a:gd name="connsiteY4" fmla="*/ 3422138 h 3422138"/>
              <a:gd name="connsiteX5" fmla="*/ 7734372 w 11463549"/>
              <a:gd name="connsiteY5" fmla="*/ 3422138 h 3422138"/>
              <a:gd name="connsiteX6" fmla="*/ 5496733 w 11463549"/>
              <a:gd name="connsiteY6" fmla="*/ 3422138 h 3422138"/>
              <a:gd name="connsiteX7" fmla="*/ 0 w 11463549"/>
              <a:gd name="connsiteY7" fmla="*/ 3422138 h 342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3549" h="3422138">
                <a:moveTo>
                  <a:pt x="0" y="0"/>
                </a:moveTo>
                <a:lnTo>
                  <a:pt x="5496733" y="0"/>
                </a:lnTo>
                <a:lnTo>
                  <a:pt x="9830505" y="0"/>
                </a:lnTo>
                <a:lnTo>
                  <a:pt x="11463549" y="0"/>
                </a:lnTo>
                <a:lnTo>
                  <a:pt x="10372458" y="3422138"/>
                </a:lnTo>
                <a:lnTo>
                  <a:pt x="7734372" y="3422138"/>
                </a:lnTo>
                <a:lnTo>
                  <a:pt x="5496733" y="3422138"/>
                </a:lnTo>
                <a:lnTo>
                  <a:pt x="0" y="3422138"/>
                </a:lnTo>
              </a:path>
            </a:pathLst>
          </a:custGeom>
          <a:noFill/>
          <a:ln w="12700" cap="flat">
            <a:gradFill flip="none" rotWithShape="1">
              <a:gsLst>
                <a:gs pos="0">
                  <a:srgbClr val="7E45AF">
                    <a:lumMod val="40000"/>
                    <a:lumOff val="60000"/>
                  </a:srgbClr>
                </a:gs>
                <a:gs pos="99000">
                  <a:srgbClr val="7E45AF"/>
                </a:gs>
              </a:gsLst>
              <a:lin ang="18000000" scaled="0"/>
              <a:tileRect/>
            </a:gradFill>
            <a:prstDash val="solid"/>
            <a:miter/>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rgbClr val="FFFFFF"/>
              </a:solidFill>
              <a:effectLst/>
              <a:uLnTx/>
              <a:uFillTx/>
              <a:latin typeface="+mn-lt"/>
            </a:endParaRPr>
          </a:p>
        </p:txBody>
      </p:sp>
      <p:sp>
        <p:nvSpPr>
          <p:cNvPr id="4" name="Title 3">
            <a:extLst>
              <a:ext uri="{FF2B5EF4-FFF2-40B4-BE49-F238E27FC236}">
                <a16:creationId xmlns:a16="http://schemas.microsoft.com/office/drawing/2014/main" id="{1FAB8AD3-66D8-BBF6-8722-EB7411CADFDD}"/>
              </a:ext>
            </a:extLst>
          </p:cNvPr>
          <p:cNvSpPr>
            <a:spLocks noGrp="1"/>
          </p:cNvSpPr>
          <p:nvPr>
            <p:ph type="title" hasCustomPrompt="1"/>
          </p:nvPr>
        </p:nvSpPr>
        <p:spPr>
          <a:xfrm>
            <a:off x="533400" y="1773936"/>
            <a:ext cx="10058400" cy="1005840"/>
          </a:xfrm>
        </p:spPr>
        <p:txBody>
          <a:bodyPr anchor="b"/>
          <a:lstStyle>
            <a:lvl1pPr>
              <a:defRPr sz="3600">
                <a:solidFill>
                  <a:schemeClr val="accent1"/>
                </a:solidFill>
              </a:defRPr>
            </a:lvl1pPr>
          </a:lstStyle>
          <a:p>
            <a:r>
              <a:t>Click to Add a Slide Title</a:t>
            </a:r>
          </a:p>
        </p:txBody>
      </p:sp>
      <p:sp>
        <p:nvSpPr>
          <p:cNvPr id="3" name="Text Placeholder 2"/>
          <p:cNvSpPr>
            <a:spLocks noGrp="1"/>
          </p:cNvSpPr>
          <p:nvPr>
            <p:ph type="body" idx="1" hasCustomPrompt="1"/>
            <p:custDataLst>
              <p:tags r:id="rId1"/>
            </p:custDataLst>
          </p:nvPr>
        </p:nvSpPr>
        <p:spPr>
          <a:xfrm>
            <a:off x="533400" y="2770632"/>
            <a:ext cx="10058400" cy="1202753"/>
          </a:xfrm>
        </p:spPr>
        <p:txBody>
          <a:bodyPr>
            <a:noAutofit/>
          </a:bodyPr>
          <a:lstStyle>
            <a:lvl1pPr marL="0" indent="0">
              <a:spcBef>
                <a:spcPts val="0"/>
              </a:spcBef>
              <a:buNone/>
              <a:defRPr sz="28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add a subtitle</a:t>
            </a:r>
          </a:p>
        </p:txBody>
      </p:sp>
      <p:sp>
        <p:nvSpPr>
          <p:cNvPr id="2" name="Footer Placeholder 1">
            <a:extLst>
              <a:ext uri="{FF2B5EF4-FFF2-40B4-BE49-F238E27FC236}">
                <a16:creationId xmlns:a16="http://schemas.microsoft.com/office/drawing/2014/main" id="{2C469B6B-A8DC-A734-58A7-519D91DF2E2E}"/>
              </a:ext>
            </a:extLst>
          </p:cNvPr>
          <p:cNvSpPr>
            <a:spLocks noGrp="1"/>
          </p:cNvSpPr>
          <p:nvPr>
            <p:ph type="ftr" sz="quarter" idx="10"/>
          </p:nvPr>
        </p:nvSpPr>
        <p:spPr>
          <a:xfrm>
            <a:off x="4046220" y="6525890"/>
            <a:ext cx="4099560" cy="215444"/>
          </a:xfrm>
          <a:prstGeom prst="rect">
            <a:avLst/>
          </a:prstGeom>
        </p:spPr>
        <p:txBody>
          <a:bodyPr/>
          <a:lstStyle>
            <a:lvl1pPr>
              <a:defRPr b="0" i="0"/>
            </a:lvl1pPr>
          </a:lstStyle>
          <a:p>
            <a:r>
              <a:rPr lang="en-US"/>
              <a:t>Synopsys Confidential Information</a:t>
            </a:r>
          </a:p>
        </p:txBody>
      </p:sp>
    </p:spTree>
    <p:extLst>
      <p:ext uri="{BB962C8B-B14F-4D97-AF65-F5344CB8AC3E}">
        <p14:creationId xmlns:p14="http://schemas.microsoft.com/office/powerpoint/2010/main" val="234701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0637-1F42-1D6F-98C0-EB3C66AA5786}"/>
              </a:ext>
            </a:extLst>
          </p:cNvPr>
          <p:cNvSpPr>
            <a:spLocks noGrp="1"/>
          </p:cNvSpPr>
          <p:nvPr>
            <p:ph type="title" hasCustomPrompt="1"/>
          </p:nvPr>
        </p:nvSpPr>
        <p:spPr/>
        <p:txBody>
          <a:bodyPr/>
          <a:lstStyle/>
          <a:p>
            <a:r>
              <a:t>Click to Add a Slide Title</a:t>
            </a:r>
          </a:p>
        </p:txBody>
      </p:sp>
      <p:sp>
        <p:nvSpPr>
          <p:cNvPr id="3" name="Footer Placeholder 2">
            <a:extLst>
              <a:ext uri="{FF2B5EF4-FFF2-40B4-BE49-F238E27FC236}">
                <a16:creationId xmlns:a16="http://schemas.microsoft.com/office/drawing/2014/main" id="{398B3BEE-C43A-B601-FA3C-F5F399D3BE0B}"/>
              </a:ext>
            </a:extLst>
          </p:cNvPr>
          <p:cNvSpPr>
            <a:spLocks noGrp="1"/>
          </p:cNvSpPr>
          <p:nvPr>
            <p:ph type="ftr" sz="quarter" idx="10"/>
          </p:nvPr>
        </p:nvSpPr>
        <p:spPr>
          <a:xfrm>
            <a:off x="4046220" y="6525890"/>
            <a:ext cx="4099560" cy="215444"/>
          </a:xfrm>
          <a:prstGeom prst="rect">
            <a:avLst/>
          </a:prstGeom>
        </p:spPr>
        <p:txBody>
          <a:bodyPr/>
          <a:lstStyle/>
          <a:p>
            <a:r>
              <a:t>Synopsys Confidential Information</a:t>
            </a:r>
          </a:p>
        </p:txBody>
      </p:sp>
    </p:spTree>
  </p:cSld>
  <p:clrMapOvr>
    <a:masterClrMapping/>
  </p:clrMapOvr>
  <p:extLst>
    <p:ext uri="{DCECCB84-F9BA-43D5-87BE-67443E8EF086}">
      <p15:sldGuideLst xmlns:p15="http://schemas.microsoft.com/office/powerpoint/2012/main">
        <p15:guide id="4" orient="horz" pos="72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D4B6-6919-4B05-9865-A84FDCB3F1A6}"/>
              </a:ext>
            </a:extLst>
          </p:cNvPr>
          <p:cNvSpPr>
            <a:spLocks noGrp="1"/>
          </p:cNvSpPr>
          <p:nvPr>
            <p:ph type="title" hasCustomPrompt="1"/>
            <p:custDataLst>
              <p:tags r:id="rId1"/>
            </p:custDataLst>
          </p:nvPr>
        </p:nvSpPr>
        <p:spPr>
          <a:xfrm>
            <a:off x="533400" y="526477"/>
            <a:ext cx="11125201" cy="612648"/>
          </a:xfrm>
        </p:spPr>
        <p:txBody>
          <a:bodyPr/>
          <a:lstStyle>
            <a:lvl1pPr>
              <a:defRPr/>
            </a:lvl1pPr>
          </a:lstStyle>
          <a:p>
            <a:r>
              <a:t>Click to Add a Slide Title</a:t>
            </a:r>
          </a:p>
        </p:txBody>
      </p:sp>
      <p:sp>
        <p:nvSpPr>
          <p:cNvPr id="3" name="Text Placeholder 6">
            <a:extLst>
              <a:ext uri="{FF2B5EF4-FFF2-40B4-BE49-F238E27FC236}">
                <a16:creationId xmlns:a16="http://schemas.microsoft.com/office/drawing/2014/main" id="{9C032D36-66AB-4AEF-A795-4ED1CE7E776A}"/>
              </a:ext>
            </a:extLst>
          </p:cNvPr>
          <p:cNvSpPr>
            <a:spLocks noGrp="1"/>
          </p:cNvSpPr>
          <p:nvPr>
            <p:ph type="body" sz="quarter" idx="12" hasCustomPrompt="1"/>
            <p:custDataLst>
              <p:tags r:id="rId2"/>
            </p:custDataLst>
          </p:nvPr>
        </p:nvSpPr>
        <p:spPr>
          <a:xfrm>
            <a:off x="533400" y="1143000"/>
            <a:ext cx="11128248" cy="310896"/>
          </a:xfrm>
        </p:spPr>
        <p:txBody>
          <a:bodyPr>
            <a:noAutofit/>
          </a:bodyPr>
          <a:lstStyle>
            <a:lvl1pPr marL="0" indent="0">
              <a:spcBef>
                <a:spcPts val="0"/>
              </a:spcBef>
              <a:buFont typeface="Arial" panose="020B0604020202020204" pitchFamily="34" charset="0"/>
              <a:buNone/>
              <a:defRPr sz="2200" i="0">
                <a:solidFill>
                  <a:schemeClr val="tx1"/>
                </a:solidFill>
                <a:latin typeface="+mj-lt"/>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a:t>
            </a:r>
          </a:p>
        </p:txBody>
      </p:sp>
    </p:spTree>
    <p:extLst>
      <p:ext uri="{BB962C8B-B14F-4D97-AF65-F5344CB8AC3E}">
        <p14:creationId xmlns:p14="http://schemas.microsoft.com/office/powerpoint/2010/main" val="304168569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B35E0-AD47-4AD2-A594-DF7D8B2173E4}"/>
              </a:ext>
            </a:extLst>
          </p:cNvPr>
          <p:cNvSpPr>
            <a:spLocks noGrp="1"/>
          </p:cNvSpPr>
          <p:nvPr>
            <p:ph type="title" hasCustomPrompt="1"/>
            <p:custDataLst>
              <p:tags r:id="rId1"/>
            </p:custDataLst>
          </p:nvPr>
        </p:nvSpPr>
        <p:spPr>
          <a:xfrm>
            <a:off x="533400" y="526477"/>
            <a:ext cx="11125201" cy="612648"/>
          </a:xfrm>
        </p:spPr>
        <p:txBody>
          <a:bodyPr/>
          <a:lstStyle>
            <a:lvl1pPr>
              <a:defRPr/>
            </a:lvl1pPr>
          </a:lstStyle>
          <a:p>
            <a:r>
              <a:t>Click to Add a Slide Title</a:t>
            </a:r>
          </a:p>
        </p:txBody>
      </p:sp>
      <p:sp>
        <p:nvSpPr>
          <p:cNvPr id="4" name="Text Placeholder 6"/>
          <p:cNvSpPr>
            <a:spLocks noGrp="1"/>
          </p:cNvSpPr>
          <p:nvPr>
            <p:ph type="body" sz="quarter" idx="12" hasCustomPrompt="1"/>
            <p:custDataLst>
              <p:tags r:id="rId2"/>
            </p:custDataLst>
          </p:nvPr>
        </p:nvSpPr>
        <p:spPr>
          <a:xfrm>
            <a:off x="533400" y="1143000"/>
            <a:ext cx="11128248" cy="310896"/>
          </a:xfrm>
        </p:spPr>
        <p:txBody>
          <a:bodyPr>
            <a:noAutofit/>
          </a:bodyPr>
          <a:lstStyle>
            <a:lvl1pPr marL="0" indent="0">
              <a:spcBef>
                <a:spcPts val="0"/>
              </a:spcBef>
              <a:buFont typeface="Arial" panose="020B0604020202020204" pitchFamily="34" charset="0"/>
              <a:buNone/>
              <a:defRPr sz="2200" i="0">
                <a:solidFill>
                  <a:schemeClr val="tx1"/>
                </a:solidFill>
                <a:latin typeface="+mj-lt"/>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 </a:t>
            </a:r>
          </a:p>
        </p:txBody>
      </p:sp>
      <p:sp>
        <p:nvSpPr>
          <p:cNvPr id="3" name="Content Placeholder 2"/>
          <p:cNvSpPr>
            <a:spLocks noGrp="1"/>
          </p:cNvSpPr>
          <p:nvPr>
            <p:ph idx="1" hasCustomPrompt="1"/>
            <p:custDataLst>
              <p:tags r:id="rId3"/>
            </p:custDataLst>
          </p:nvPr>
        </p:nvSpPr>
        <p:spPr>
          <a:xfrm>
            <a:off x="533400" y="1704560"/>
            <a:ext cx="11125200" cy="4769741"/>
          </a:xfrm>
        </p:spPr>
        <p:txBody>
          <a:bodyPr vert="horz" lIns="0" tIns="0" rIns="0" bIns="0" rtlCol="0">
            <a:noAutofit/>
          </a:bodyPr>
          <a:lstStyle>
            <a:lvl1pPr>
              <a:defRPr baseline="0"/>
            </a:lvl1pPr>
            <a:lvl2pPr>
              <a:defRPr/>
            </a:lvl2pPr>
            <a:lvl3pPr>
              <a:defRPr/>
            </a:lvl3pPr>
            <a:lvl4pPr>
              <a:defRPr/>
            </a:lvl4pPr>
            <a:lvl5pPr>
              <a:defRPr/>
            </a:lvl5pPr>
            <a:lvl6pPr>
              <a:defRPr/>
            </a:lvl6pPr>
          </a:lstStyle>
          <a:p>
            <a:pPr lvl="0"/>
            <a:r>
              <a:t>Click to add text or choose an icon below to insert other content</a:t>
            </a:r>
          </a:p>
          <a:p>
            <a:pPr lvl="1"/>
            <a:r>
              <a:t>Second level</a:t>
            </a:r>
          </a:p>
          <a:p>
            <a:pPr lvl="2"/>
            <a:r>
              <a:t>Third level</a:t>
            </a:r>
          </a:p>
          <a:p>
            <a:pPr lvl="3"/>
            <a:r>
              <a:t>Fourth level</a:t>
            </a:r>
          </a:p>
          <a:p>
            <a:pPr lvl="4"/>
            <a:r>
              <a:t>Fifth level</a:t>
            </a:r>
          </a:p>
        </p:txBody>
      </p:sp>
    </p:spTree>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B35E0-AD47-4AD2-A594-DF7D8B2173E4}"/>
              </a:ext>
            </a:extLst>
          </p:cNvPr>
          <p:cNvSpPr>
            <a:spLocks noGrp="1"/>
          </p:cNvSpPr>
          <p:nvPr>
            <p:ph type="title" hasCustomPrompt="1"/>
            <p:custDataLst>
              <p:tags r:id="rId1"/>
            </p:custDataLst>
          </p:nvPr>
        </p:nvSpPr>
        <p:spPr/>
        <p:txBody>
          <a:bodyPr/>
          <a:lstStyle>
            <a:lvl1pPr>
              <a:defRPr/>
            </a:lvl1pPr>
          </a:lstStyle>
          <a:p>
            <a:r>
              <a:t>Click to Add a Slide Title</a:t>
            </a:r>
          </a:p>
        </p:txBody>
      </p:sp>
      <p:sp>
        <p:nvSpPr>
          <p:cNvPr id="3" name="Content Placeholder 2"/>
          <p:cNvSpPr>
            <a:spLocks noGrp="1"/>
          </p:cNvSpPr>
          <p:nvPr>
            <p:ph idx="1" hasCustomPrompt="1"/>
            <p:custDataLst>
              <p:tags r:id="rId2"/>
            </p:custDataLst>
          </p:nvPr>
        </p:nvSpPr>
        <p:spPr>
          <a:xfrm>
            <a:off x="533400" y="1704560"/>
            <a:ext cx="11125200" cy="4769741"/>
          </a:xfrm>
        </p:spPr>
        <p:txBody>
          <a:bodyPr vert="horz" lIns="0" tIns="0" rIns="0" bIns="0" rtlCol="0">
            <a:noAutofit/>
          </a:bodyPr>
          <a:lstStyle>
            <a:lvl1pPr>
              <a:defRPr baseline="0"/>
            </a:lvl1pPr>
            <a:lvl2pPr>
              <a:defRPr/>
            </a:lvl2pPr>
            <a:lvl3pPr>
              <a:defRPr/>
            </a:lvl3pPr>
            <a:lvl4pPr>
              <a:defRPr/>
            </a:lvl4pPr>
            <a:lvl5pPr>
              <a:defRPr/>
            </a:lvl5pPr>
            <a:lvl6pPr>
              <a:defRPr/>
            </a:lvl6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2" name="Footer Placeholder 1">
            <a:extLst>
              <a:ext uri="{FF2B5EF4-FFF2-40B4-BE49-F238E27FC236}">
                <a16:creationId xmlns:a16="http://schemas.microsoft.com/office/drawing/2014/main" id="{20FBF724-1B56-E25B-AE86-3E7D384F3082}"/>
              </a:ext>
            </a:extLst>
          </p:cNvPr>
          <p:cNvSpPr>
            <a:spLocks noGrp="1"/>
          </p:cNvSpPr>
          <p:nvPr>
            <p:ph type="ftr" sz="quarter" idx="10"/>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262847106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and Gray Ba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B35E0-AD47-4AD2-A594-DF7D8B2173E4}"/>
              </a:ext>
            </a:extLst>
          </p:cNvPr>
          <p:cNvSpPr>
            <a:spLocks noGrp="1"/>
          </p:cNvSpPr>
          <p:nvPr>
            <p:ph type="title" hasCustomPrompt="1"/>
            <p:custDataLst>
              <p:tags r:id="rId1"/>
            </p:custDataLst>
          </p:nvPr>
        </p:nvSpPr>
        <p:spPr>
          <a:xfrm>
            <a:off x="533400" y="526477"/>
            <a:ext cx="11125202" cy="612648"/>
          </a:xfrm>
        </p:spPr>
        <p:txBody>
          <a:bodyPr>
            <a:noAutofit/>
          </a:bodyPr>
          <a:lstStyle>
            <a:lvl1pPr>
              <a:defRPr/>
            </a:lvl1pPr>
          </a:lstStyle>
          <a:p>
            <a:r>
              <a:t>Click to Add a Slide Title</a:t>
            </a:r>
          </a:p>
        </p:txBody>
      </p:sp>
      <p:sp>
        <p:nvSpPr>
          <p:cNvPr id="4" name="Text Placeholder 6"/>
          <p:cNvSpPr>
            <a:spLocks noGrp="1"/>
          </p:cNvSpPr>
          <p:nvPr>
            <p:ph type="body" sz="quarter" idx="12" hasCustomPrompt="1"/>
            <p:custDataLst>
              <p:tags r:id="rId2"/>
            </p:custDataLst>
          </p:nvPr>
        </p:nvSpPr>
        <p:spPr>
          <a:xfrm>
            <a:off x="533400" y="1143000"/>
            <a:ext cx="11128248" cy="310896"/>
          </a:xfrm>
        </p:spPr>
        <p:txBody>
          <a:bodyPr>
            <a:noAutofit/>
          </a:bodyPr>
          <a:lstStyle>
            <a:lvl1pPr marL="0" indent="0">
              <a:spcBef>
                <a:spcPts val="0"/>
              </a:spcBef>
              <a:buFont typeface="Arial" panose="020B0604020202020204" pitchFamily="34" charset="0"/>
              <a:buNone/>
              <a:defRPr sz="2200" i="0">
                <a:solidFill>
                  <a:schemeClr val="tx1"/>
                </a:solidFill>
                <a:latin typeface="+mj-lt"/>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a:t>
            </a:r>
          </a:p>
        </p:txBody>
      </p:sp>
      <p:sp>
        <p:nvSpPr>
          <p:cNvPr id="7" name="Rectangle 6">
            <a:extLst>
              <a:ext uri="{FF2B5EF4-FFF2-40B4-BE49-F238E27FC236}">
                <a16:creationId xmlns:a16="http://schemas.microsoft.com/office/drawing/2014/main" id="{CB2F5014-87B6-4C5E-A265-0DB64F3D815D}"/>
              </a:ext>
              <a:ext uri="{C183D7F6-B498-43B3-948B-1728B52AA6E4}">
                <adec:decorative xmlns:adec="http://schemas.microsoft.com/office/drawing/2017/decorative" val="1"/>
              </a:ext>
            </a:extLst>
          </p:cNvPr>
          <p:cNvSpPr/>
          <p:nvPr>
            <p:custDataLst>
              <p:tags r:id="rId3"/>
            </p:custDataLst>
          </p:nvPr>
        </p:nvSpPr>
        <p:spPr bwMode="ltGray">
          <a:xfrm>
            <a:off x="0" y="1704560"/>
            <a:ext cx="12191998" cy="4782504"/>
          </a:xfrm>
          <a:prstGeom prst="rect">
            <a:avLst/>
          </a:prstGeom>
          <a:solidFill>
            <a:srgbClr val="DFE2E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Footer Placeholder 1">
            <a:extLst>
              <a:ext uri="{FF2B5EF4-FFF2-40B4-BE49-F238E27FC236}">
                <a16:creationId xmlns:a16="http://schemas.microsoft.com/office/drawing/2014/main" id="{21277875-179C-93CA-4DD4-04A04508D5BE}"/>
              </a:ext>
            </a:extLst>
          </p:cNvPr>
          <p:cNvSpPr>
            <a:spLocks noGrp="1"/>
          </p:cNvSpPr>
          <p:nvPr>
            <p:ph type="ftr" sz="quarter" idx="13"/>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775241371"/>
      </p:ext>
    </p:extLst>
  </p:cSld>
  <p:clrMapOvr>
    <a:masterClrMapping/>
  </p:clrMapOvr>
  <p:extLst>
    <p:ext uri="{DCECCB84-F9BA-43D5-87BE-67443E8EF086}">
      <p15:sldGuideLst xmlns:p15="http://schemas.microsoft.com/office/powerpoint/2012/main">
        <p15:guide id="1" orient="horz" pos="1161">
          <p15:clr>
            <a:srgbClr val="5ACBF0"/>
          </p15:clr>
        </p15:guide>
        <p15:guide id="2" orient="horz" pos="4032">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and Content Gray Ba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B35E0-AD47-4AD2-A594-DF7D8B2173E4}"/>
              </a:ext>
            </a:extLst>
          </p:cNvPr>
          <p:cNvSpPr>
            <a:spLocks noGrp="1"/>
          </p:cNvSpPr>
          <p:nvPr>
            <p:ph type="title" hasCustomPrompt="1"/>
            <p:custDataLst>
              <p:tags r:id="rId1"/>
            </p:custDataLst>
          </p:nvPr>
        </p:nvSpPr>
        <p:spPr>
          <a:xfrm>
            <a:off x="533400" y="526477"/>
            <a:ext cx="11125202" cy="612648"/>
          </a:xfrm>
        </p:spPr>
        <p:txBody>
          <a:bodyPr>
            <a:noAutofit/>
          </a:bodyPr>
          <a:lstStyle>
            <a:lvl1pPr>
              <a:defRPr/>
            </a:lvl1pPr>
          </a:lstStyle>
          <a:p>
            <a:r>
              <a:t>Click to Add a Slide Title</a:t>
            </a:r>
          </a:p>
        </p:txBody>
      </p:sp>
      <p:sp>
        <p:nvSpPr>
          <p:cNvPr id="4" name="Text Placeholder 6"/>
          <p:cNvSpPr>
            <a:spLocks noGrp="1"/>
          </p:cNvSpPr>
          <p:nvPr>
            <p:ph type="body" sz="quarter" idx="12" hasCustomPrompt="1"/>
            <p:custDataLst>
              <p:tags r:id="rId2"/>
            </p:custDataLst>
          </p:nvPr>
        </p:nvSpPr>
        <p:spPr>
          <a:xfrm>
            <a:off x="533400" y="1143000"/>
            <a:ext cx="11128248" cy="310896"/>
          </a:xfrm>
        </p:spPr>
        <p:txBody>
          <a:bodyPr>
            <a:noAutofit/>
          </a:bodyPr>
          <a:lstStyle>
            <a:lvl1pPr marL="0" indent="0">
              <a:spcBef>
                <a:spcPts val="0"/>
              </a:spcBef>
              <a:buFont typeface="Arial" panose="020B0604020202020204" pitchFamily="34" charset="0"/>
              <a:buNone/>
              <a:defRPr sz="2200" i="0">
                <a:solidFill>
                  <a:schemeClr val="tx1"/>
                </a:solidFill>
                <a:latin typeface="+mj-lt"/>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a:t>
            </a:r>
          </a:p>
        </p:txBody>
      </p:sp>
      <p:sp>
        <p:nvSpPr>
          <p:cNvPr id="7" name="Rectangle 6">
            <a:extLst>
              <a:ext uri="{FF2B5EF4-FFF2-40B4-BE49-F238E27FC236}">
                <a16:creationId xmlns:a16="http://schemas.microsoft.com/office/drawing/2014/main" id="{CB2F5014-87B6-4C5E-A265-0DB64F3D815D}"/>
              </a:ext>
              <a:ext uri="{C183D7F6-B498-43B3-948B-1728B52AA6E4}">
                <adec:decorative xmlns:adec="http://schemas.microsoft.com/office/drawing/2017/decorative" val="1"/>
              </a:ext>
            </a:extLst>
          </p:cNvPr>
          <p:cNvSpPr/>
          <p:nvPr>
            <p:custDataLst>
              <p:tags r:id="rId3"/>
            </p:custDataLst>
          </p:nvPr>
        </p:nvSpPr>
        <p:spPr bwMode="ltGray">
          <a:xfrm>
            <a:off x="2" y="1704560"/>
            <a:ext cx="12191998" cy="4782504"/>
          </a:xfrm>
          <a:prstGeom prst="rect">
            <a:avLst/>
          </a:prstGeom>
          <a:solidFill>
            <a:srgbClr val="DFE2E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hasCustomPrompt="1"/>
            <p:custDataLst>
              <p:tags r:id="rId4"/>
            </p:custDataLst>
          </p:nvPr>
        </p:nvSpPr>
        <p:spPr>
          <a:xfrm>
            <a:off x="528633" y="1846053"/>
            <a:ext cx="11134727" cy="4563371"/>
          </a:xfrm>
        </p:spPr>
        <p:txBody>
          <a:bodyPr vert="horz" lIns="0" tIns="0" rIns="0" bIns="0" rtlCol="0">
            <a:noAutofit/>
          </a:bodyPr>
          <a:lstStyle>
            <a:lvl1pPr>
              <a:defRPr baseline="0"/>
            </a:lvl1pPr>
            <a:lvl2pPr>
              <a:defRPr/>
            </a:lvl2pPr>
            <a:lvl3pPr>
              <a:defRPr/>
            </a:lvl3pPr>
            <a:lvl4pPr>
              <a:defRPr/>
            </a:lvl4pPr>
            <a:lvl5pPr>
              <a:defRPr/>
            </a:lvl5pPr>
            <a:lvl6pPr>
              <a:defRPr/>
            </a:lvl6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2" name="Footer Placeholder 1">
            <a:extLst>
              <a:ext uri="{FF2B5EF4-FFF2-40B4-BE49-F238E27FC236}">
                <a16:creationId xmlns:a16="http://schemas.microsoft.com/office/drawing/2014/main" id="{2E547C28-36EC-4FCE-85CF-4ACDDC0A91B2}"/>
              </a:ext>
            </a:extLst>
          </p:cNvPr>
          <p:cNvSpPr>
            <a:spLocks noGrp="1"/>
          </p:cNvSpPr>
          <p:nvPr>
            <p:ph type="ftr" sz="quarter" idx="13"/>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2916389331"/>
      </p:ext>
    </p:extLst>
  </p:cSld>
  <p:clrMapOvr>
    <a:masterClrMapping/>
  </p:clrMapOvr>
  <p:extLst>
    <p:ext uri="{DCECCB84-F9BA-43D5-87BE-67443E8EF086}">
      <p15:sldGuideLst xmlns:p15="http://schemas.microsoft.com/office/powerpoint/2012/main">
        <p15:guide id="1" orient="horz" pos="4032">
          <p15:clr>
            <a:srgbClr val="5ACBF0"/>
          </p15:clr>
        </p15:guide>
        <p15:guide id="2" orient="horz" pos="116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Gray Ba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B35E0-AD47-4AD2-A594-DF7D8B2173E4}"/>
              </a:ext>
            </a:extLst>
          </p:cNvPr>
          <p:cNvSpPr>
            <a:spLocks noGrp="1"/>
          </p:cNvSpPr>
          <p:nvPr>
            <p:ph type="title" hasCustomPrompt="1"/>
            <p:custDataLst>
              <p:tags r:id="rId1"/>
            </p:custDataLst>
          </p:nvPr>
        </p:nvSpPr>
        <p:spPr/>
        <p:txBody>
          <a:bodyPr>
            <a:noAutofit/>
          </a:bodyPr>
          <a:lstStyle>
            <a:lvl1pPr>
              <a:defRPr/>
            </a:lvl1pPr>
          </a:lstStyle>
          <a:p>
            <a:r>
              <a:t>Click to Add a Slide Title</a:t>
            </a:r>
          </a:p>
        </p:txBody>
      </p:sp>
      <p:sp>
        <p:nvSpPr>
          <p:cNvPr id="7" name="Rectangle 6">
            <a:extLst>
              <a:ext uri="{FF2B5EF4-FFF2-40B4-BE49-F238E27FC236}">
                <a16:creationId xmlns:a16="http://schemas.microsoft.com/office/drawing/2014/main" id="{CB2F5014-87B6-4C5E-A265-0DB64F3D815D}"/>
              </a:ext>
              <a:ext uri="{C183D7F6-B498-43B3-948B-1728B52AA6E4}">
                <adec:decorative xmlns:adec="http://schemas.microsoft.com/office/drawing/2017/decorative" val="1"/>
              </a:ext>
            </a:extLst>
          </p:cNvPr>
          <p:cNvSpPr/>
          <p:nvPr>
            <p:custDataLst>
              <p:tags r:id="rId2"/>
            </p:custDataLst>
          </p:nvPr>
        </p:nvSpPr>
        <p:spPr bwMode="ltGray">
          <a:xfrm>
            <a:off x="2" y="1704560"/>
            <a:ext cx="12191998" cy="4782504"/>
          </a:xfrm>
          <a:prstGeom prst="rect">
            <a:avLst/>
          </a:prstGeom>
          <a:solidFill>
            <a:srgbClr val="DFE2E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hasCustomPrompt="1"/>
            <p:custDataLst>
              <p:tags r:id="rId3"/>
            </p:custDataLst>
          </p:nvPr>
        </p:nvSpPr>
        <p:spPr>
          <a:xfrm>
            <a:off x="528633" y="1846053"/>
            <a:ext cx="11134727" cy="4563371"/>
          </a:xfrm>
        </p:spPr>
        <p:txBody>
          <a:bodyPr vert="horz" lIns="0" tIns="0" rIns="0" bIns="0" rtlCol="0">
            <a:noAutofit/>
          </a:bodyPr>
          <a:lstStyle>
            <a:lvl1pPr>
              <a:defRPr baseline="0"/>
            </a:lvl1pPr>
            <a:lvl2pPr>
              <a:defRPr/>
            </a:lvl2pPr>
            <a:lvl3pPr>
              <a:defRPr/>
            </a:lvl3pPr>
            <a:lvl4pPr>
              <a:defRPr/>
            </a:lvl4pPr>
            <a:lvl5pPr>
              <a:defRPr/>
            </a:lvl5pPr>
            <a:lvl6pPr>
              <a:defRPr/>
            </a:lvl6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2" name="Footer Placeholder 1">
            <a:extLst>
              <a:ext uri="{FF2B5EF4-FFF2-40B4-BE49-F238E27FC236}">
                <a16:creationId xmlns:a16="http://schemas.microsoft.com/office/drawing/2014/main" id="{FAB24FE9-B850-C7F9-F5D3-F1224B79B2BE}"/>
              </a:ext>
            </a:extLst>
          </p:cNvPr>
          <p:cNvSpPr>
            <a:spLocks noGrp="1"/>
          </p:cNvSpPr>
          <p:nvPr>
            <p:ph type="ftr" sz="quarter" idx="10"/>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3052646980"/>
      </p:ext>
    </p:extLst>
  </p:cSld>
  <p:clrMapOvr>
    <a:masterClrMapping/>
  </p:clrMapOvr>
  <p:extLst>
    <p:ext uri="{DCECCB84-F9BA-43D5-87BE-67443E8EF086}">
      <p15:sldGuideLst xmlns:p15="http://schemas.microsoft.com/office/powerpoint/2012/main">
        <p15:guide id="4" orient="horz" pos="4032">
          <p15:clr>
            <a:srgbClr val="5ACBF0"/>
          </p15:clr>
        </p15:guide>
        <p15:guide id="5" orient="horz" pos="116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ynopsys 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D001042-F3ED-0199-068F-96FA7B6EFB66}"/>
              </a:ext>
              <a:ext uri="{C183D7F6-B498-43B3-948B-1728B52AA6E4}">
                <adec:decorative xmlns:adec="http://schemas.microsoft.com/office/drawing/2017/decorative" val="1"/>
              </a:ext>
            </a:extLst>
          </p:cNvPr>
          <p:cNvPicPr>
            <a:picLocks noChangeAspect="1"/>
          </p:cNvPicPr>
          <p:nvPr/>
        </p:nvPicPr>
        <p:blipFill rotWithShape="1">
          <a:blip r:embed="rId6" cstate="email">
            <a:alphaModFix amt="72000"/>
            <a:extLst>
              <a:ext uri="{28A0092B-C50C-407E-A947-70E740481C1C}">
                <a14:useLocalDpi xmlns:a14="http://schemas.microsoft.com/office/drawing/2010/main"/>
              </a:ext>
            </a:extLst>
          </a:blip>
          <a:srcRect t="-63"/>
          <a:stretch/>
        </p:blipFill>
        <p:spPr>
          <a:xfrm flipH="1">
            <a:off x="0" y="0"/>
            <a:ext cx="12192000" cy="6858000"/>
          </a:xfrm>
          <a:prstGeom prst="rect">
            <a:avLst/>
          </a:prstGeom>
          <a:solidFill>
            <a:schemeClr val="bg1"/>
          </a:solidFill>
        </p:spPr>
      </p:pic>
      <p:sp>
        <p:nvSpPr>
          <p:cNvPr id="4" name="Freeform 13">
            <a:extLst>
              <a:ext uri="{FF2B5EF4-FFF2-40B4-BE49-F238E27FC236}">
                <a16:creationId xmlns:a16="http://schemas.microsoft.com/office/drawing/2014/main" id="{7C0F1920-5252-5378-4837-FE2E4651936E}"/>
              </a:ext>
              <a:ext uri="{C183D7F6-B498-43B3-948B-1728B52AA6E4}">
                <adec:decorative xmlns:adec="http://schemas.microsoft.com/office/drawing/2017/decorative" val="1"/>
              </a:ext>
            </a:extLst>
          </p:cNvPr>
          <p:cNvSpPr/>
          <p:nvPr userDrawn="1"/>
        </p:nvSpPr>
        <p:spPr bwMode="ltGray">
          <a:xfrm>
            <a:off x="0" y="1060175"/>
            <a:ext cx="9161233" cy="4458368"/>
          </a:xfrm>
          <a:custGeom>
            <a:avLst/>
            <a:gdLst>
              <a:gd name="connsiteX0" fmla="*/ 0 w 9161233"/>
              <a:gd name="connsiteY0" fmla="*/ 0 h 4458368"/>
              <a:gd name="connsiteX1" fmla="*/ 9161233 w 9161233"/>
              <a:gd name="connsiteY1" fmla="*/ 0 h 4458368"/>
              <a:gd name="connsiteX2" fmla="*/ 7739758 w 9161233"/>
              <a:gd name="connsiteY2" fmla="*/ 4458368 h 4458368"/>
              <a:gd name="connsiteX3" fmla="*/ 0 w 9161233"/>
              <a:gd name="connsiteY3" fmla="*/ 4458368 h 4458368"/>
              <a:gd name="connsiteX4" fmla="*/ 0 w 9161233"/>
              <a:gd name="connsiteY4" fmla="*/ 0 h 4458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233" h="4458368">
                <a:moveTo>
                  <a:pt x="0" y="0"/>
                </a:moveTo>
                <a:lnTo>
                  <a:pt x="9161233" y="0"/>
                </a:lnTo>
                <a:lnTo>
                  <a:pt x="7739758" y="4458368"/>
                </a:lnTo>
                <a:lnTo>
                  <a:pt x="0" y="4458368"/>
                </a:lnTo>
                <a:lnTo>
                  <a:pt x="0" y="0"/>
                </a:lnTo>
                <a:close/>
              </a:path>
            </a:pathLst>
          </a:custGeom>
          <a:gradFill flip="none" rotWithShape="1">
            <a:gsLst>
              <a:gs pos="100000">
                <a:srgbClr val="552B83"/>
              </a:gs>
              <a:gs pos="0">
                <a:srgbClr val="7E45AF">
                  <a:lumMod val="60000"/>
                  <a:lumOff val="40000"/>
                </a:srgbClr>
              </a:gs>
              <a:gs pos="51000">
                <a:srgbClr val="7E45AF">
                  <a:lumMod val="75000"/>
                </a:srgbClr>
              </a:gs>
            </a:gsLst>
            <a:lin ang="8100000" scaled="1"/>
            <a:tileRect/>
          </a:gradFill>
          <a:ln w="12700" cap="flat" cmpd="sng" algn="ctr">
            <a:noFill/>
            <a:prstDash val="solid"/>
            <a:miter lim="800000"/>
          </a:ln>
          <a:effectLst/>
        </p:spPr>
        <p:txBody>
          <a:bodyPr wrap="square" rtlCol="0" anchor="ctr">
            <a:noAutofit/>
          </a:bodyPr>
          <a:lstStyle/>
          <a:p>
            <a:pPr marR="0" lvl="0" indent="0" algn="ctr" defTabSz="914400" fontAlgn="auto">
              <a:lnSpc>
                <a:spcPct val="100000"/>
              </a:lnSpc>
              <a:spcBef>
                <a:spcPts val="0"/>
              </a:spcBef>
              <a:spcAft>
                <a:spcPts val="0"/>
              </a:spcAft>
              <a:buClrTx/>
              <a:buSzTx/>
              <a:buFontTx/>
              <a:buNone/>
              <a:tabLst/>
            </a:pPr>
            <a:endParaRPr kumimoji="0" sz="1400" b="0" i="0" u="none" strike="noStrike" kern="0" cap="none" spc="0" normalizeH="0" baseline="0">
              <a:ln>
                <a:noFill/>
              </a:ln>
              <a:solidFill>
                <a:srgbClr val="FFFFFF"/>
              </a:solidFill>
              <a:effectLst/>
              <a:uLnTx/>
              <a:uFillTx/>
              <a:latin typeface="+mn-lt"/>
              <a:ea typeface="+mn-ea"/>
            </a:endParaRPr>
          </a:p>
        </p:txBody>
      </p:sp>
      <p:sp>
        <p:nvSpPr>
          <p:cNvPr id="10" name="Freeform 28">
            <a:extLst>
              <a:ext uri="{FF2B5EF4-FFF2-40B4-BE49-F238E27FC236}">
                <a16:creationId xmlns:a16="http://schemas.microsoft.com/office/drawing/2014/main" id="{7DA05AE9-084F-8563-1954-9987B29D0AC4}"/>
              </a:ext>
              <a:ext uri="{C183D7F6-B498-43B3-948B-1728B52AA6E4}">
                <adec:decorative xmlns:adec="http://schemas.microsoft.com/office/drawing/2017/decorative" val="1"/>
              </a:ext>
            </a:extLst>
          </p:cNvPr>
          <p:cNvSpPr/>
          <p:nvPr/>
        </p:nvSpPr>
        <p:spPr>
          <a:xfrm>
            <a:off x="-14911" y="961548"/>
            <a:ext cx="8979441" cy="4929842"/>
          </a:xfrm>
          <a:custGeom>
            <a:avLst/>
            <a:gdLst>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 name="connsiteX4" fmla="*/ 0 w 8979441"/>
              <a:gd name="connsiteY4" fmla="*/ 0 h 4929842"/>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 name="connsiteX4" fmla="*/ 91440 w 8979441"/>
              <a:gd name="connsiteY4" fmla="*/ 91440 h 4929842"/>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Lst>
            <a:ahLst/>
            <a:cxnLst>
              <a:cxn ang="0">
                <a:pos x="connsiteX0" y="connsiteY0"/>
              </a:cxn>
              <a:cxn ang="0">
                <a:pos x="connsiteX1" y="connsiteY1"/>
              </a:cxn>
              <a:cxn ang="0">
                <a:pos x="connsiteX2" y="connsiteY2"/>
              </a:cxn>
              <a:cxn ang="0">
                <a:pos x="connsiteX3" y="connsiteY3"/>
              </a:cxn>
            </a:cxnLst>
            <a:rect l="l" t="t" r="r" b="b"/>
            <a:pathLst>
              <a:path w="8979441" h="4929842">
                <a:moveTo>
                  <a:pt x="0" y="0"/>
                </a:moveTo>
                <a:lnTo>
                  <a:pt x="8979441" y="0"/>
                </a:lnTo>
                <a:lnTo>
                  <a:pt x="7407645" y="4929842"/>
                </a:lnTo>
                <a:lnTo>
                  <a:pt x="0" y="4929842"/>
                </a:lnTo>
              </a:path>
            </a:pathLst>
          </a:custGeom>
          <a:noFill/>
          <a:ln w="12700" cap="flat">
            <a:gradFill flip="none" rotWithShape="1">
              <a:gsLst>
                <a:gs pos="0">
                  <a:srgbClr val="646E81">
                    <a:lumMod val="20000"/>
                    <a:lumOff val="80000"/>
                  </a:srgbClr>
                </a:gs>
                <a:gs pos="100000">
                  <a:srgbClr val="646E81">
                    <a:lumMod val="40000"/>
                    <a:lumOff val="60000"/>
                  </a:srgbClr>
                </a:gs>
              </a:gsLst>
              <a:lin ang="18000000" scaled="0"/>
              <a:tileRect/>
            </a:gradFill>
            <a:prstDash val="solid"/>
            <a:miter/>
          </a:ln>
          <a:effectLst>
            <a:outerShdw blurRad="25400" algn="ctr" rotWithShape="0">
              <a:srgbClr val="FFFFFF"/>
            </a:outerShdw>
          </a:effectLst>
        </p:spPr>
        <p:txBody>
          <a:bodyPr wrap="square" rtlCol="0" anchor="ctr">
            <a:noAutofit/>
          </a:bodyPr>
          <a:lstStyle/>
          <a:p>
            <a:pPr marR="0" lvl="0" indent="0" defTabSz="914400" fontAlgn="auto">
              <a:lnSpc>
                <a:spcPct val="100000"/>
              </a:lnSpc>
              <a:spcBef>
                <a:spcPts val="0"/>
              </a:spcBef>
              <a:spcAft>
                <a:spcPts val="0"/>
              </a:spcAft>
              <a:buClrTx/>
              <a:buSzTx/>
              <a:buFontTx/>
              <a:buNone/>
              <a:tabLst/>
            </a:pPr>
            <a:endParaRPr kumimoji="0" b="0" i="0" u="none" strike="noStrike" kern="0" cap="none" spc="0" normalizeH="0" baseline="0">
              <a:ln>
                <a:noFill/>
              </a:ln>
              <a:solidFill>
                <a:srgbClr val="FFFFFF"/>
              </a:solidFill>
              <a:effectLst/>
              <a:uLnTx/>
              <a:uFillTx/>
              <a:latin typeface="+mn-lt"/>
            </a:endParaRPr>
          </a:p>
        </p:txBody>
      </p:sp>
      <p:sp>
        <p:nvSpPr>
          <p:cNvPr id="22" name="Title 1"/>
          <p:cNvSpPr>
            <a:spLocks noGrp="1"/>
          </p:cNvSpPr>
          <p:nvPr>
            <p:ph type="ctrTitle" hasCustomPrompt="1"/>
            <p:custDataLst>
              <p:tags r:id="rId1"/>
            </p:custDataLst>
          </p:nvPr>
        </p:nvSpPr>
        <p:spPr>
          <a:xfrm>
            <a:off x="527046" y="2366108"/>
            <a:ext cx="7681928" cy="1376111"/>
          </a:xfrm>
        </p:spPr>
        <p:txBody>
          <a:bodyPr anchor="b">
            <a:noAutofit/>
          </a:bodyPr>
          <a:lstStyle>
            <a:lvl1pPr algn="l">
              <a:defRPr sz="3600" baseline="0">
                <a:solidFill>
                  <a:srgbClr val="FFFFFF"/>
                </a:solidFill>
                <a:effectLst/>
              </a:defRPr>
            </a:lvl1pPr>
          </a:lstStyle>
          <a:p>
            <a:r>
              <a:t>Click to Add a Title</a:t>
            </a:r>
          </a:p>
        </p:txBody>
      </p:sp>
      <p:sp>
        <p:nvSpPr>
          <p:cNvPr id="21" name="Subtitle 2"/>
          <p:cNvSpPr>
            <a:spLocks noGrp="1"/>
          </p:cNvSpPr>
          <p:nvPr>
            <p:ph type="subTitle" idx="1" hasCustomPrompt="1"/>
            <p:custDataLst>
              <p:tags r:id="rId2"/>
            </p:custDataLst>
          </p:nvPr>
        </p:nvSpPr>
        <p:spPr>
          <a:xfrm>
            <a:off x="525972" y="3753794"/>
            <a:ext cx="7680960" cy="357174"/>
          </a:xfrm>
        </p:spPr>
        <p:txBody>
          <a:bodyPr>
            <a:noAutofit/>
          </a:bodyPr>
          <a:lstStyle>
            <a:lvl1pPr marL="0" indent="0" algn="l">
              <a:spcBef>
                <a:spcPts val="0"/>
              </a:spcBef>
              <a:buNone/>
              <a:defRPr sz="2800" b="0" baseline="0">
                <a:solidFill>
                  <a:srgbClr val="FFFFFF"/>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add a subtitle</a:t>
            </a:r>
          </a:p>
        </p:txBody>
      </p:sp>
      <p:sp>
        <p:nvSpPr>
          <p:cNvPr id="8" name="Text Placeholder 15"/>
          <p:cNvSpPr>
            <a:spLocks noGrp="1"/>
          </p:cNvSpPr>
          <p:nvPr>
            <p:ph type="body" sz="quarter" idx="10" hasCustomPrompt="1"/>
            <p:custDataLst>
              <p:tags r:id="rId3"/>
            </p:custDataLst>
          </p:nvPr>
        </p:nvSpPr>
        <p:spPr>
          <a:xfrm>
            <a:off x="527045" y="4378634"/>
            <a:ext cx="7104888" cy="731520"/>
          </a:xfrm>
        </p:spPr>
        <p:txBody>
          <a:bodyPr anchor="b">
            <a:noAutofit/>
          </a:bodyPr>
          <a:lstStyle>
            <a:lvl1pPr marL="0" indent="0" algn="l">
              <a:spcBef>
                <a:spcPts val="0"/>
              </a:spcBef>
              <a:buNone/>
              <a:defRPr sz="2400" baseline="0">
                <a:solidFill>
                  <a:srgbClr val="FFFFFF"/>
                </a:solidFill>
                <a:effectLst/>
                <a:latin typeface="+mj-lt"/>
              </a:defRPr>
            </a:lvl1pPr>
            <a:lvl2pPr marL="0" indent="0" algn="ctr">
              <a:buNone/>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t>Click to Add Name and Title</a:t>
            </a:r>
          </a:p>
        </p:txBody>
      </p:sp>
      <p:sp>
        <p:nvSpPr>
          <p:cNvPr id="9" name="Text Placeholder 18"/>
          <p:cNvSpPr>
            <a:spLocks noGrp="1"/>
          </p:cNvSpPr>
          <p:nvPr>
            <p:ph type="body" sz="quarter" idx="11" hasCustomPrompt="1"/>
            <p:custDataLst>
              <p:tags r:id="rId4"/>
            </p:custDataLst>
          </p:nvPr>
        </p:nvSpPr>
        <p:spPr>
          <a:xfrm>
            <a:off x="527046" y="5121728"/>
            <a:ext cx="7104888" cy="396815"/>
          </a:xfrm>
        </p:spPr>
        <p:txBody>
          <a:bodyPr anchor="t">
            <a:noAutofit/>
          </a:bodyPr>
          <a:lstStyle>
            <a:lvl1pPr algn="l">
              <a:spcBef>
                <a:spcPts val="0"/>
              </a:spcBef>
              <a:buNone/>
              <a:defRPr sz="2000" baseline="0">
                <a:solidFill>
                  <a:srgbClr val="FFFFFF"/>
                </a:solidFill>
                <a:effectLst/>
                <a:latin typeface="+mj-lt"/>
              </a:defRPr>
            </a:lvl1pPr>
          </a:lstStyle>
          <a:p>
            <a:pPr lvl="0"/>
            <a:r>
              <a:t>Click to Add a Date</a:t>
            </a:r>
          </a:p>
        </p:txBody>
      </p:sp>
      <p:sp>
        <p:nvSpPr>
          <p:cNvPr id="20" name="logo">
            <a:extLst>
              <a:ext uri="{FF2B5EF4-FFF2-40B4-BE49-F238E27FC236}">
                <a16:creationId xmlns:a16="http://schemas.microsoft.com/office/drawing/2014/main" id="{FC5E8528-5585-2DBF-4EF7-9FD4225DE6A8}"/>
              </a:ext>
            </a:extLst>
          </p:cNvPr>
          <p:cNvSpPr/>
          <p:nvPr/>
        </p:nvSpPr>
        <p:spPr>
          <a:xfrm>
            <a:off x="528042" y="1758839"/>
            <a:ext cx="1722240" cy="374789"/>
          </a:xfrm>
          <a:custGeom>
            <a:avLst/>
            <a:gdLst>
              <a:gd name="connsiteX0" fmla="*/ 183261 w 2631852"/>
              <a:gd name="connsiteY0" fmla="*/ 66961 h 572738"/>
              <a:gd name="connsiteX1" fmla="*/ 135541 w 2631852"/>
              <a:gd name="connsiteY1" fmla="*/ 36195 h 572738"/>
              <a:gd name="connsiteX2" fmla="*/ 87820 w 2631852"/>
              <a:gd name="connsiteY2" fmla="*/ 66961 h 572738"/>
              <a:gd name="connsiteX3" fmla="*/ 87820 w 2631852"/>
              <a:gd name="connsiteY3" fmla="*/ 114681 h 572738"/>
              <a:gd name="connsiteX4" fmla="*/ 106680 w 2631852"/>
              <a:gd name="connsiteY4" fmla="*/ 155543 h 572738"/>
              <a:gd name="connsiteX5" fmla="*/ 238506 w 2631852"/>
              <a:gd name="connsiteY5" fmla="*/ 268510 h 572738"/>
              <a:gd name="connsiteX6" fmla="*/ 268605 w 2631852"/>
              <a:gd name="connsiteY6" fmla="*/ 323755 h 572738"/>
              <a:gd name="connsiteX7" fmla="*/ 268605 w 2631852"/>
              <a:gd name="connsiteY7" fmla="*/ 395287 h 572738"/>
              <a:gd name="connsiteX8" fmla="*/ 135541 w 2631852"/>
              <a:gd name="connsiteY8" fmla="*/ 461772 h 572738"/>
              <a:gd name="connsiteX9" fmla="*/ 0 w 2631852"/>
              <a:gd name="connsiteY9" fmla="*/ 395287 h 572738"/>
              <a:gd name="connsiteX10" fmla="*/ 0 w 2631852"/>
              <a:gd name="connsiteY10" fmla="*/ 333089 h 572738"/>
              <a:gd name="connsiteX11" fmla="*/ 82868 w 2631852"/>
              <a:gd name="connsiteY11" fmla="*/ 333089 h 572738"/>
              <a:gd name="connsiteX12" fmla="*/ 82868 w 2631852"/>
              <a:gd name="connsiteY12" fmla="*/ 392716 h 572738"/>
              <a:gd name="connsiteX13" fmla="*/ 135541 w 2631852"/>
              <a:gd name="connsiteY13" fmla="*/ 426625 h 572738"/>
              <a:gd name="connsiteX14" fmla="*/ 185738 w 2631852"/>
              <a:gd name="connsiteY14" fmla="*/ 392716 h 572738"/>
              <a:gd name="connsiteX15" fmla="*/ 185738 w 2631852"/>
              <a:gd name="connsiteY15" fmla="*/ 329375 h 572738"/>
              <a:gd name="connsiteX16" fmla="*/ 161925 w 2631852"/>
              <a:gd name="connsiteY16" fmla="*/ 286036 h 572738"/>
              <a:gd name="connsiteX17" fmla="*/ 40100 w 2631852"/>
              <a:gd name="connsiteY17" fmla="*/ 179927 h 572738"/>
              <a:gd name="connsiteX18" fmla="*/ 4953 w 2631852"/>
              <a:gd name="connsiteY18" fmla="*/ 122206 h 572738"/>
              <a:gd name="connsiteX19" fmla="*/ 4953 w 2631852"/>
              <a:gd name="connsiteY19" fmla="*/ 67627 h 572738"/>
              <a:gd name="connsiteX20" fmla="*/ 135541 w 2631852"/>
              <a:gd name="connsiteY20" fmla="*/ 1048 h 572738"/>
              <a:gd name="connsiteX21" fmla="*/ 266129 w 2631852"/>
              <a:gd name="connsiteY21" fmla="*/ 64484 h 572738"/>
              <a:gd name="connsiteX22" fmla="*/ 266129 w 2631852"/>
              <a:gd name="connsiteY22" fmla="*/ 122206 h 572738"/>
              <a:gd name="connsiteX23" fmla="*/ 183261 w 2631852"/>
              <a:gd name="connsiteY23" fmla="*/ 122206 h 572738"/>
              <a:gd name="connsiteX24" fmla="*/ 183261 w 2631852"/>
              <a:gd name="connsiteY24" fmla="*/ 66961 h 572738"/>
              <a:gd name="connsiteX25" fmla="*/ 982218 w 2631852"/>
              <a:gd name="connsiteY25" fmla="*/ 76581 h 572738"/>
              <a:gd name="connsiteX26" fmla="*/ 1127855 w 2631852"/>
              <a:gd name="connsiteY26" fmla="*/ 0 h 572738"/>
              <a:gd name="connsiteX27" fmla="*/ 1273493 w 2631852"/>
              <a:gd name="connsiteY27" fmla="*/ 76581 h 572738"/>
              <a:gd name="connsiteX28" fmla="*/ 1273493 w 2631852"/>
              <a:gd name="connsiteY28" fmla="*/ 384143 h 572738"/>
              <a:gd name="connsiteX29" fmla="*/ 1127855 w 2631852"/>
              <a:gd name="connsiteY29" fmla="*/ 460724 h 572738"/>
              <a:gd name="connsiteX30" fmla="*/ 982218 w 2631852"/>
              <a:gd name="connsiteY30" fmla="*/ 384143 h 572738"/>
              <a:gd name="connsiteX31" fmla="*/ 982218 w 2631852"/>
              <a:gd name="connsiteY31" fmla="*/ 76581 h 572738"/>
              <a:gd name="connsiteX32" fmla="*/ 1065086 w 2631852"/>
              <a:gd name="connsiteY32" fmla="*/ 382905 h 572738"/>
              <a:gd name="connsiteX33" fmla="*/ 1127855 w 2631852"/>
              <a:gd name="connsiteY33" fmla="*/ 425577 h 572738"/>
              <a:gd name="connsiteX34" fmla="*/ 1190625 w 2631852"/>
              <a:gd name="connsiteY34" fmla="*/ 382905 h 572738"/>
              <a:gd name="connsiteX35" fmla="*/ 1190625 w 2631852"/>
              <a:gd name="connsiteY35" fmla="*/ 77914 h 572738"/>
              <a:gd name="connsiteX36" fmla="*/ 1127855 w 2631852"/>
              <a:gd name="connsiteY36" fmla="*/ 35242 h 572738"/>
              <a:gd name="connsiteX37" fmla="*/ 1065086 w 2631852"/>
              <a:gd name="connsiteY37" fmla="*/ 77914 h 572738"/>
              <a:gd name="connsiteX38" fmla="*/ 1065086 w 2631852"/>
              <a:gd name="connsiteY38" fmla="*/ 382905 h 572738"/>
              <a:gd name="connsiteX39" fmla="*/ 1319212 w 2631852"/>
              <a:gd name="connsiteY39" fmla="*/ 3810 h 572738"/>
              <a:gd name="connsiteX40" fmla="*/ 1451039 w 2631852"/>
              <a:gd name="connsiteY40" fmla="*/ 3810 h 572738"/>
              <a:gd name="connsiteX41" fmla="*/ 1589151 w 2631852"/>
              <a:gd name="connsiteY41" fmla="*/ 72866 h 572738"/>
              <a:gd name="connsiteX42" fmla="*/ 1589151 w 2631852"/>
              <a:gd name="connsiteY42" fmla="*/ 183928 h 572738"/>
              <a:gd name="connsiteX43" fmla="*/ 1451134 w 2631852"/>
              <a:gd name="connsiteY43" fmla="*/ 252984 h 572738"/>
              <a:gd name="connsiteX44" fmla="*/ 1402175 w 2631852"/>
              <a:gd name="connsiteY44" fmla="*/ 252984 h 572738"/>
              <a:gd name="connsiteX45" fmla="*/ 1402175 w 2631852"/>
              <a:gd name="connsiteY45" fmla="*/ 457010 h 572738"/>
              <a:gd name="connsiteX46" fmla="*/ 1319308 w 2631852"/>
              <a:gd name="connsiteY46" fmla="*/ 457010 h 572738"/>
              <a:gd name="connsiteX47" fmla="*/ 1319308 w 2631852"/>
              <a:gd name="connsiteY47" fmla="*/ 3810 h 572738"/>
              <a:gd name="connsiteX48" fmla="*/ 1442276 w 2631852"/>
              <a:gd name="connsiteY48" fmla="*/ 217837 h 572738"/>
              <a:gd name="connsiteX49" fmla="*/ 1506283 w 2631852"/>
              <a:gd name="connsiteY49" fmla="*/ 189548 h 572738"/>
              <a:gd name="connsiteX50" fmla="*/ 1506283 w 2631852"/>
              <a:gd name="connsiteY50" fmla="*/ 67151 h 572738"/>
              <a:gd name="connsiteX51" fmla="*/ 1442276 w 2631852"/>
              <a:gd name="connsiteY51" fmla="*/ 38862 h 572738"/>
              <a:gd name="connsiteX52" fmla="*/ 1402080 w 2631852"/>
              <a:gd name="connsiteY52" fmla="*/ 38862 h 572738"/>
              <a:gd name="connsiteX53" fmla="*/ 1402080 w 2631852"/>
              <a:gd name="connsiteY53" fmla="*/ 217837 h 572738"/>
              <a:gd name="connsiteX54" fmla="*/ 1442276 w 2631852"/>
              <a:gd name="connsiteY54" fmla="*/ 217837 h 572738"/>
              <a:gd name="connsiteX55" fmla="*/ 1796034 w 2631852"/>
              <a:gd name="connsiteY55" fmla="*/ 65913 h 572738"/>
              <a:gd name="connsiteX56" fmla="*/ 1748409 w 2631852"/>
              <a:gd name="connsiteY56" fmla="*/ 35147 h 572738"/>
              <a:gd name="connsiteX57" fmla="*/ 1700594 w 2631852"/>
              <a:gd name="connsiteY57" fmla="*/ 65913 h 572738"/>
              <a:gd name="connsiteX58" fmla="*/ 1700594 w 2631852"/>
              <a:gd name="connsiteY58" fmla="*/ 113633 h 572738"/>
              <a:gd name="connsiteX59" fmla="*/ 1719453 w 2631852"/>
              <a:gd name="connsiteY59" fmla="*/ 154400 h 572738"/>
              <a:gd name="connsiteX60" fmla="*/ 1851279 w 2631852"/>
              <a:gd name="connsiteY60" fmla="*/ 267367 h 572738"/>
              <a:gd name="connsiteX61" fmla="*/ 1881378 w 2631852"/>
              <a:gd name="connsiteY61" fmla="*/ 322612 h 572738"/>
              <a:gd name="connsiteX62" fmla="*/ 1881378 w 2631852"/>
              <a:gd name="connsiteY62" fmla="*/ 394145 h 572738"/>
              <a:gd name="connsiteX63" fmla="*/ 1748314 w 2631852"/>
              <a:gd name="connsiteY63" fmla="*/ 460629 h 572738"/>
              <a:gd name="connsiteX64" fmla="*/ 1612678 w 2631852"/>
              <a:gd name="connsiteY64" fmla="*/ 394049 h 572738"/>
              <a:gd name="connsiteX65" fmla="*/ 1612678 w 2631852"/>
              <a:gd name="connsiteY65" fmla="*/ 331946 h 572738"/>
              <a:gd name="connsiteX66" fmla="*/ 1695545 w 2631852"/>
              <a:gd name="connsiteY66" fmla="*/ 331946 h 572738"/>
              <a:gd name="connsiteX67" fmla="*/ 1695545 w 2631852"/>
              <a:gd name="connsiteY67" fmla="*/ 391573 h 572738"/>
              <a:gd name="connsiteX68" fmla="*/ 1748314 w 2631852"/>
              <a:gd name="connsiteY68" fmla="*/ 425482 h 572738"/>
              <a:gd name="connsiteX69" fmla="*/ 1798511 w 2631852"/>
              <a:gd name="connsiteY69" fmla="*/ 391573 h 572738"/>
              <a:gd name="connsiteX70" fmla="*/ 1798511 w 2631852"/>
              <a:gd name="connsiteY70" fmla="*/ 328327 h 572738"/>
              <a:gd name="connsiteX71" fmla="*/ 1774698 w 2631852"/>
              <a:gd name="connsiteY71" fmla="*/ 284988 h 572738"/>
              <a:gd name="connsiteX72" fmla="*/ 1652969 w 2631852"/>
              <a:gd name="connsiteY72" fmla="*/ 178880 h 572738"/>
              <a:gd name="connsiteX73" fmla="*/ 1617821 w 2631852"/>
              <a:gd name="connsiteY73" fmla="*/ 121158 h 572738"/>
              <a:gd name="connsiteX74" fmla="*/ 1617821 w 2631852"/>
              <a:gd name="connsiteY74" fmla="*/ 66484 h 572738"/>
              <a:gd name="connsiteX75" fmla="*/ 1748409 w 2631852"/>
              <a:gd name="connsiteY75" fmla="*/ 0 h 572738"/>
              <a:gd name="connsiteX76" fmla="*/ 1878902 w 2631852"/>
              <a:gd name="connsiteY76" fmla="*/ 63437 h 572738"/>
              <a:gd name="connsiteX77" fmla="*/ 1878902 w 2631852"/>
              <a:gd name="connsiteY77" fmla="*/ 121158 h 572738"/>
              <a:gd name="connsiteX78" fmla="*/ 1796034 w 2631852"/>
              <a:gd name="connsiteY78" fmla="*/ 121158 h 572738"/>
              <a:gd name="connsiteX79" fmla="*/ 1796034 w 2631852"/>
              <a:gd name="connsiteY79" fmla="*/ 65913 h 572738"/>
              <a:gd name="connsiteX80" fmla="*/ 2407444 w 2631852"/>
              <a:gd name="connsiteY80" fmla="*/ 65913 h 572738"/>
              <a:gd name="connsiteX81" fmla="*/ 2359724 w 2631852"/>
              <a:gd name="connsiteY81" fmla="*/ 35147 h 572738"/>
              <a:gd name="connsiteX82" fmla="*/ 2312003 w 2631852"/>
              <a:gd name="connsiteY82" fmla="*/ 65913 h 572738"/>
              <a:gd name="connsiteX83" fmla="*/ 2312003 w 2631852"/>
              <a:gd name="connsiteY83" fmla="*/ 113633 h 572738"/>
              <a:gd name="connsiteX84" fmla="*/ 2330863 w 2631852"/>
              <a:gd name="connsiteY84" fmla="*/ 154400 h 572738"/>
              <a:gd name="connsiteX85" fmla="*/ 2462689 w 2631852"/>
              <a:gd name="connsiteY85" fmla="*/ 267367 h 572738"/>
              <a:gd name="connsiteX86" fmla="*/ 2492788 w 2631852"/>
              <a:gd name="connsiteY86" fmla="*/ 322612 h 572738"/>
              <a:gd name="connsiteX87" fmla="*/ 2492788 w 2631852"/>
              <a:gd name="connsiteY87" fmla="*/ 394145 h 572738"/>
              <a:gd name="connsiteX88" fmla="*/ 2359724 w 2631852"/>
              <a:gd name="connsiteY88" fmla="*/ 460629 h 572738"/>
              <a:gd name="connsiteX89" fmla="*/ 2224088 w 2631852"/>
              <a:gd name="connsiteY89" fmla="*/ 394145 h 572738"/>
              <a:gd name="connsiteX90" fmla="*/ 2224088 w 2631852"/>
              <a:gd name="connsiteY90" fmla="*/ 332042 h 572738"/>
              <a:gd name="connsiteX91" fmla="*/ 2306955 w 2631852"/>
              <a:gd name="connsiteY91" fmla="*/ 332042 h 572738"/>
              <a:gd name="connsiteX92" fmla="*/ 2306955 w 2631852"/>
              <a:gd name="connsiteY92" fmla="*/ 391668 h 572738"/>
              <a:gd name="connsiteX93" fmla="*/ 2359724 w 2631852"/>
              <a:gd name="connsiteY93" fmla="*/ 425577 h 572738"/>
              <a:gd name="connsiteX94" fmla="*/ 2409920 w 2631852"/>
              <a:gd name="connsiteY94" fmla="*/ 391668 h 572738"/>
              <a:gd name="connsiteX95" fmla="*/ 2409920 w 2631852"/>
              <a:gd name="connsiteY95" fmla="*/ 328327 h 572738"/>
              <a:gd name="connsiteX96" fmla="*/ 2386013 w 2631852"/>
              <a:gd name="connsiteY96" fmla="*/ 284988 h 572738"/>
              <a:gd name="connsiteX97" fmla="*/ 2264283 w 2631852"/>
              <a:gd name="connsiteY97" fmla="*/ 178880 h 572738"/>
              <a:gd name="connsiteX98" fmla="*/ 2229136 w 2631852"/>
              <a:gd name="connsiteY98" fmla="*/ 121158 h 572738"/>
              <a:gd name="connsiteX99" fmla="*/ 2229136 w 2631852"/>
              <a:gd name="connsiteY99" fmla="*/ 66484 h 572738"/>
              <a:gd name="connsiteX100" fmla="*/ 2359724 w 2631852"/>
              <a:gd name="connsiteY100" fmla="*/ 0 h 572738"/>
              <a:gd name="connsiteX101" fmla="*/ 2490216 w 2631852"/>
              <a:gd name="connsiteY101" fmla="*/ 63437 h 572738"/>
              <a:gd name="connsiteX102" fmla="*/ 2490216 w 2631852"/>
              <a:gd name="connsiteY102" fmla="*/ 121158 h 572738"/>
              <a:gd name="connsiteX103" fmla="*/ 2407444 w 2631852"/>
              <a:gd name="connsiteY103" fmla="*/ 121158 h 572738"/>
              <a:gd name="connsiteX104" fmla="*/ 2407444 w 2631852"/>
              <a:gd name="connsiteY104" fmla="*/ 65913 h 572738"/>
              <a:gd name="connsiteX105" fmla="*/ 343376 w 2631852"/>
              <a:gd name="connsiteY105" fmla="*/ 572738 h 572738"/>
              <a:gd name="connsiteX106" fmla="*/ 426339 w 2631852"/>
              <a:gd name="connsiteY106" fmla="*/ 572738 h 572738"/>
              <a:gd name="connsiteX107" fmla="*/ 607886 w 2631852"/>
              <a:gd name="connsiteY107" fmla="*/ 3810 h 572738"/>
              <a:gd name="connsiteX108" fmla="*/ 524923 w 2631852"/>
              <a:gd name="connsiteY108" fmla="*/ 3810 h 572738"/>
              <a:gd name="connsiteX109" fmla="*/ 343376 w 2631852"/>
              <a:gd name="connsiteY109" fmla="*/ 572738 h 572738"/>
              <a:gd name="connsiteX110" fmla="*/ 435578 w 2631852"/>
              <a:gd name="connsiteY110" fmla="*/ 226981 h 572738"/>
              <a:gd name="connsiteX111" fmla="*/ 364807 w 2631852"/>
              <a:gd name="connsiteY111" fmla="*/ 4858 h 572738"/>
              <a:gd name="connsiteX112" fmla="*/ 281845 w 2631852"/>
              <a:gd name="connsiteY112" fmla="*/ 4858 h 572738"/>
              <a:gd name="connsiteX113" fmla="*/ 394049 w 2631852"/>
              <a:gd name="connsiteY113" fmla="*/ 357283 h 572738"/>
              <a:gd name="connsiteX114" fmla="*/ 435578 w 2631852"/>
              <a:gd name="connsiteY114" fmla="*/ 226981 h 572738"/>
              <a:gd name="connsiteX115" fmla="*/ 1955292 w 2631852"/>
              <a:gd name="connsiteY115" fmla="*/ 572738 h 572738"/>
              <a:gd name="connsiteX116" fmla="*/ 2038255 w 2631852"/>
              <a:gd name="connsiteY116" fmla="*/ 572738 h 572738"/>
              <a:gd name="connsiteX117" fmla="*/ 2219801 w 2631852"/>
              <a:gd name="connsiteY117" fmla="*/ 3715 h 572738"/>
              <a:gd name="connsiteX118" fmla="*/ 2136839 w 2631852"/>
              <a:gd name="connsiteY118" fmla="*/ 3715 h 572738"/>
              <a:gd name="connsiteX119" fmla="*/ 1955292 w 2631852"/>
              <a:gd name="connsiteY119" fmla="*/ 572738 h 572738"/>
              <a:gd name="connsiteX120" fmla="*/ 2047875 w 2631852"/>
              <a:gd name="connsiteY120" fmla="*/ 225933 h 572738"/>
              <a:gd name="connsiteX121" fmla="*/ 1977104 w 2631852"/>
              <a:gd name="connsiteY121" fmla="*/ 3810 h 572738"/>
              <a:gd name="connsiteX122" fmla="*/ 1894141 w 2631852"/>
              <a:gd name="connsiteY122" fmla="*/ 3810 h 572738"/>
              <a:gd name="connsiteX123" fmla="*/ 2006346 w 2631852"/>
              <a:gd name="connsiteY123" fmla="*/ 356235 h 572738"/>
              <a:gd name="connsiteX124" fmla="*/ 2047875 w 2631852"/>
              <a:gd name="connsiteY124" fmla="*/ 225933 h 572738"/>
              <a:gd name="connsiteX125" fmla="*/ 931164 w 2631852"/>
              <a:gd name="connsiteY125" fmla="*/ 457010 h 572738"/>
              <a:gd name="connsiteX126" fmla="*/ 931545 w 2631852"/>
              <a:gd name="connsiteY126" fmla="*/ 457010 h 572738"/>
              <a:gd name="connsiteX127" fmla="*/ 931545 w 2631852"/>
              <a:gd name="connsiteY127" fmla="*/ 72962 h 572738"/>
              <a:gd name="connsiteX128" fmla="*/ 793528 w 2631852"/>
              <a:gd name="connsiteY128" fmla="*/ 3905 h 572738"/>
              <a:gd name="connsiteX129" fmla="*/ 633698 w 2631852"/>
              <a:gd name="connsiteY129" fmla="*/ 3905 h 572738"/>
              <a:gd name="connsiteX130" fmla="*/ 633698 w 2631852"/>
              <a:gd name="connsiteY130" fmla="*/ 457105 h 572738"/>
              <a:gd name="connsiteX131" fmla="*/ 716471 w 2631852"/>
              <a:gd name="connsiteY131" fmla="*/ 457105 h 572738"/>
              <a:gd name="connsiteX132" fmla="*/ 716566 w 2631852"/>
              <a:gd name="connsiteY132" fmla="*/ 457010 h 572738"/>
              <a:gd name="connsiteX133" fmla="*/ 716566 w 2631852"/>
              <a:gd name="connsiteY133" fmla="*/ 39052 h 572738"/>
              <a:gd name="connsiteX134" fmla="*/ 784670 w 2631852"/>
              <a:gd name="connsiteY134" fmla="*/ 39052 h 572738"/>
              <a:gd name="connsiteX135" fmla="*/ 848678 w 2631852"/>
              <a:gd name="connsiteY135" fmla="*/ 67342 h 572738"/>
              <a:gd name="connsiteX136" fmla="*/ 848678 w 2631852"/>
              <a:gd name="connsiteY136" fmla="*/ 457010 h 572738"/>
              <a:gd name="connsiteX137" fmla="*/ 931164 w 2631852"/>
              <a:gd name="connsiteY137" fmla="*/ 457010 h 572738"/>
              <a:gd name="connsiteX138" fmla="*/ 2524982 w 2631852"/>
              <a:gd name="connsiteY138" fmla="*/ 59722 h 572738"/>
              <a:gd name="connsiteX139" fmla="*/ 2578608 w 2631852"/>
              <a:gd name="connsiteY139" fmla="*/ 7144 h 572738"/>
              <a:gd name="connsiteX140" fmla="*/ 2631853 w 2631852"/>
              <a:gd name="connsiteY140" fmla="*/ 59722 h 572738"/>
              <a:gd name="connsiteX141" fmla="*/ 2578608 w 2631852"/>
              <a:gd name="connsiteY141" fmla="*/ 112681 h 572738"/>
              <a:gd name="connsiteX142" fmla="*/ 2524982 w 2631852"/>
              <a:gd name="connsiteY142" fmla="*/ 59722 h 572738"/>
              <a:gd name="connsiteX143" fmla="*/ 2578608 w 2631852"/>
              <a:gd name="connsiteY143" fmla="*/ 103918 h 572738"/>
              <a:gd name="connsiteX144" fmla="*/ 2621280 w 2631852"/>
              <a:gd name="connsiteY144" fmla="*/ 59817 h 572738"/>
              <a:gd name="connsiteX145" fmla="*/ 2578608 w 2631852"/>
              <a:gd name="connsiteY145" fmla="*/ 16002 h 572738"/>
              <a:gd name="connsiteX146" fmla="*/ 2535555 w 2631852"/>
              <a:gd name="connsiteY146" fmla="*/ 59817 h 572738"/>
              <a:gd name="connsiteX147" fmla="*/ 2578608 w 2631852"/>
              <a:gd name="connsiteY147" fmla="*/ 103918 h 572738"/>
              <a:gd name="connsiteX148" fmla="*/ 2567464 w 2631852"/>
              <a:gd name="connsiteY148" fmla="*/ 90297 h 572738"/>
              <a:gd name="connsiteX149" fmla="*/ 2558225 w 2631852"/>
              <a:gd name="connsiteY149" fmla="*/ 90297 h 572738"/>
              <a:gd name="connsiteX150" fmla="*/ 2558225 w 2631852"/>
              <a:gd name="connsiteY150" fmla="*/ 29432 h 572738"/>
              <a:gd name="connsiteX151" fmla="*/ 2581466 w 2631852"/>
              <a:gd name="connsiteY151" fmla="*/ 29432 h 572738"/>
              <a:gd name="connsiteX152" fmla="*/ 2602897 w 2631852"/>
              <a:gd name="connsiteY152" fmla="*/ 46768 h 572738"/>
              <a:gd name="connsiteX153" fmla="*/ 2587085 w 2631852"/>
              <a:gd name="connsiteY153" fmla="*/ 63532 h 572738"/>
              <a:gd name="connsiteX154" fmla="*/ 2604421 w 2631852"/>
              <a:gd name="connsiteY154" fmla="*/ 90297 h 572738"/>
              <a:gd name="connsiteX155" fmla="*/ 2594134 w 2631852"/>
              <a:gd name="connsiteY155" fmla="*/ 90297 h 572738"/>
              <a:gd name="connsiteX156" fmla="*/ 2578037 w 2631852"/>
              <a:gd name="connsiteY156" fmla="*/ 63913 h 572738"/>
              <a:gd name="connsiteX157" fmla="*/ 2567464 w 2631852"/>
              <a:gd name="connsiteY157" fmla="*/ 63913 h 572738"/>
              <a:gd name="connsiteX158" fmla="*/ 2567464 w 2631852"/>
              <a:gd name="connsiteY158" fmla="*/ 90297 h 572738"/>
              <a:gd name="connsiteX159" fmla="*/ 2578418 w 2631852"/>
              <a:gd name="connsiteY159" fmla="*/ 56102 h 572738"/>
              <a:gd name="connsiteX160" fmla="*/ 2593277 w 2631852"/>
              <a:gd name="connsiteY160" fmla="*/ 46196 h 572738"/>
              <a:gd name="connsiteX161" fmla="*/ 2580037 w 2631852"/>
              <a:gd name="connsiteY161" fmla="*/ 37243 h 572738"/>
              <a:gd name="connsiteX162" fmla="*/ 2567464 w 2631852"/>
              <a:gd name="connsiteY162" fmla="*/ 37243 h 572738"/>
              <a:gd name="connsiteX163" fmla="*/ 2567464 w 2631852"/>
              <a:gd name="connsiteY163" fmla="*/ 56102 h 572738"/>
              <a:gd name="connsiteX164" fmla="*/ 2578418 w 2631852"/>
              <a:gd name="connsiteY164" fmla="*/ 56102 h 57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631852" h="572738">
                <a:moveTo>
                  <a:pt x="183261" y="66961"/>
                </a:moveTo>
                <a:cubicBezTo>
                  <a:pt x="183261" y="49339"/>
                  <a:pt x="174498" y="36195"/>
                  <a:pt x="135541" y="36195"/>
                </a:cubicBezTo>
                <a:cubicBezTo>
                  <a:pt x="96679" y="36195"/>
                  <a:pt x="87820" y="49339"/>
                  <a:pt x="87820" y="66961"/>
                </a:cubicBezTo>
                <a:lnTo>
                  <a:pt x="87820" y="114681"/>
                </a:lnTo>
                <a:cubicBezTo>
                  <a:pt x="87820" y="129159"/>
                  <a:pt x="92869" y="143542"/>
                  <a:pt x="106680" y="155543"/>
                </a:cubicBezTo>
                <a:lnTo>
                  <a:pt x="238506" y="268510"/>
                </a:lnTo>
                <a:cubicBezTo>
                  <a:pt x="257366" y="284226"/>
                  <a:pt x="268605" y="303657"/>
                  <a:pt x="268605" y="323755"/>
                </a:cubicBezTo>
                <a:lnTo>
                  <a:pt x="268605" y="395287"/>
                </a:lnTo>
                <a:cubicBezTo>
                  <a:pt x="268605" y="437960"/>
                  <a:pt x="218408" y="461772"/>
                  <a:pt x="135541" y="461772"/>
                </a:cubicBezTo>
                <a:cubicBezTo>
                  <a:pt x="43910" y="461772"/>
                  <a:pt x="0" y="441103"/>
                  <a:pt x="0" y="395287"/>
                </a:cubicBezTo>
                <a:lnTo>
                  <a:pt x="0" y="333089"/>
                </a:lnTo>
                <a:lnTo>
                  <a:pt x="82868" y="333089"/>
                </a:lnTo>
                <a:lnTo>
                  <a:pt x="82868" y="392716"/>
                </a:lnTo>
                <a:cubicBezTo>
                  <a:pt x="82868" y="414052"/>
                  <a:pt x="99155" y="426625"/>
                  <a:pt x="135541" y="426625"/>
                </a:cubicBezTo>
                <a:cubicBezTo>
                  <a:pt x="169450" y="426625"/>
                  <a:pt x="185738" y="414052"/>
                  <a:pt x="185738" y="392716"/>
                </a:cubicBezTo>
                <a:lnTo>
                  <a:pt x="185738" y="329375"/>
                </a:lnTo>
                <a:cubicBezTo>
                  <a:pt x="185738" y="313658"/>
                  <a:pt x="179451" y="301752"/>
                  <a:pt x="161925" y="286036"/>
                </a:cubicBezTo>
                <a:lnTo>
                  <a:pt x="40100" y="179927"/>
                </a:lnTo>
                <a:cubicBezTo>
                  <a:pt x="17526" y="160496"/>
                  <a:pt x="4953" y="145352"/>
                  <a:pt x="4953" y="122206"/>
                </a:cubicBezTo>
                <a:lnTo>
                  <a:pt x="4953" y="67627"/>
                </a:lnTo>
                <a:cubicBezTo>
                  <a:pt x="4953" y="23051"/>
                  <a:pt x="51435" y="1048"/>
                  <a:pt x="135541" y="1048"/>
                </a:cubicBezTo>
                <a:cubicBezTo>
                  <a:pt x="228410" y="1048"/>
                  <a:pt x="266129" y="23051"/>
                  <a:pt x="266129" y="64484"/>
                </a:cubicBezTo>
                <a:lnTo>
                  <a:pt x="266129" y="122206"/>
                </a:lnTo>
                <a:lnTo>
                  <a:pt x="183261" y="122206"/>
                </a:lnTo>
                <a:lnTo>
                  <a:pt x="183261" y="66961"/>
                </a:lnTo>
                <a:close/>
                <a:moveTo>
                  <a:pt x="982218" y="76581"/>
                </a:moveTo>
                <a:cubicBezTo>
                  <a:pt x="982218" y="32004"/>
                  <a:pt x="1016127" y="0"/>
                  <a:pt x="1127855" y="0"/>
                </a:cubicBezTo>
                <a:cubicBezTo>
                  <a:pt x="1239583" y="0"/>
                  <a:pt x="1273493" y="32004"/>
                  <a:pt x="1273493" y="76581"/>
                </a:cubicBezTo>
                <a:lnTo>
                  <a:pt x="1273493" y="384143"/>
                </a:lnTo>
                <a:cubicBezTo>
                  <a:pt x="1273493" y="428720"/>
                  <a:pt x="1239583" y="460724"/>
                  <a:pt x="1127855" y="460724"/>
                </a:cubicBezTo>
                <a:cubicBezTo>
                  <a:pt x="1016127" y="460724"/>
                  <a:pt x="982218" y="428720"/>
                  <a:pt x="982218" y="384143"/>
                </a:cubicBezTo>
                <a:lnTo>
                  <a:pt x="982218" y="76581"/>
                </a:lnTo>
                <a:close/>
                <a:moveTo>
                  <a:pt x="1065086" y="382905"/>
                </a:moveTo>
                <a:cubicBezTo>
                  <a:pt x="1065086" y="408051"/>
                  <a:pt x="1075087" y="425577"/>
                  <a:pt x="1127855" y="425577"/>
                </a:cubicBezTo>
                <a:cubicBezTo>
                  <a:pt x="1180624" y="425577"/>
                  <a:pt x="1190625" y="407956"/>
                  <a:pt x="1190625" y="382905"/>
                </a:cubicBezTo>
                <a:lnTo>
                  <a:pt x="1190625" y="77914"/>
                </a:lnTo>
                <a:cubicBezTo>
                  <a:pt x="1190625" y="52768"/>
                  <a:pt x="1180529" y="35242"/>
                  <a:pt x="1127855" y="35242"/>
                </a:cubicBezTo>
                <a:cubicBezTo>
                  <a:pt x="1075087" y="35242"/>
                  <a:pt x="1065086" y="52864"/>
                  <a:pt x="1065086" y="77914"/>
                </a:cubicBezTo>
                <a:lnTo>
                  <a:pt x="1065086" y="382905"/>
                </a:lnTo>
                <a:close/>
                <a:moveTo>
                  <a:pt x="1319212" y="3810"/>
                </a:moveTo>
                <a:lnTo>
                  <a:pt x="1451039" y="3810"/>
                </a:lnTo>
                <a:cubicBezTo>
                  <a:pt x="1557719" y="3810"/>
                  <a:pt x="1589151" y="21431"/>
                  <a:pt x="1589151" y="72866"/>
                </a:cubicBezTo>
                <a:lnTo>
                  <a:pt x="1589151" y="183928"/>
                </a:lnTo>
                <a:cubicBezTo>
                  <a:pt x="1589151" y="235363"/>
                  <a:pt x="1557814" y="252984"/>
                  <a:pt x="1451134" y="252984"/>
                </a:cubicBezTo>
                <a:lnTo>
                  <a:pt x="1402175" y="252984"/>
                </a:lnTo>
                <a:lnTo>
                  <a:pt x="1402175" y="457010"/>
                </a:lnTo>
                <a:lnTo>
                  <a:pt x="1319308" y="457010"/>
                </a:lnTo>
                <a:lnTo>
                  <a:pt x="1319308" y="3810"/>
                </a:lnTo>
                <a:close/>
                <a:moveTo>
                  <a:pt x="1442276" y="217837"/>
                </a:moveTo>
                <a:cubicBezTo>
                  <a:pt x="1479995" y="217837"/>
                  <a:pt x="1506283" y="212788"/>
                  <a:pt x="1506283" y="189548"/>
                </a:cubicBezTo>
                <a:lnTo>
                  <a:pt x="1506283" y="67151"/>
                </a:lnTo>
                <a:cubicBezTo>
                  <a:pt x="1506283" y="43910"/>
                  <a:pt x="1479995" y="38862"/>
                  <a:pt x="1442276" y="38862"/>
                </a:cubicBezTo>
                <a:lnTo>
                  <a:pt x="1402080" y="38862"/>
                </a:lnTo>
                <a:lnTo>
                  <a:pt x="1402080" y="217837"/>
                </a:lnTo>
                <a:lnTo>
                  <a:pt x="1442276" y="217837"/>
                </a:lnTo>
                <a:close/>
                <a:moveTo>
                  <a:pt x="1796034" y="65913"/>
                </a:moveTo>
                <a:cubicBezTo>
                  <a:pt x="1796034" y="48292"/>
                  <a:pt x="1787271" y="35147"/>
                  <a:pt x="1748409" y="35147"/>
                </a:cubicBezTo>
                <a:cubicBezTo>
                  <a:pt x="1709452" y="35147"/>
                  <a:pt x="1700594" y="48292"/>
                  <a:pt x="1700594" y="65913"/>
                </a:cubicBezTo>
                <a:lnTo>
                  <a:pt x="1700594" y="113633"/>
                </a:lnTo>
                <a:cubicBezTo>
                  <a:pt x="1700594" y="128016"/>
                  <a:pt x="1705642" y="142494"/>
                  <a:pt x="1719453" y="154400"/>
                </a:cubicBezTo>
                <a:lnTo>
                  <a:pt x="1851279" y="267367"/>
                </a:lnTo>
                <a:cubicBezTo>
                  <a:pt x="1870043" y="283083"/>
                  <a:pt x="1881378" y="302514"/>
                  <a:pt x="1881378" y="322612"/>
                </a:cubicBezTo>
                <a:lnTo>
                  <a:pt x="1881378" y="394145"/>
                </a:lnTo>
                <a:cubicBezTo>
                  <a:pt x="1881378" y="436817"/>
                  <a:pt x="1831181" y="460629"/>
                  <a:pt x="1748314" y="460629"/>
                </a:cubicBezTo>
                <a:cubicBezTo>
                  <a:pt x="1656683" y="460629"/>
                  <a:pt x="1612678" y="439960"/>
                  <a:pt x="1612678" y="394049"/>
                </a:cubicBezTo>
                <a:lnTo>
                  <a:pt x="1612678" y="331946"/>
                </a:lnTo>
                <a:lnTo>
                  <a:pt x="1695545" y="331946"/>
                </a:lnTo>
                <a:lnTo>
                  <a:pt x="1695545" y="391573"/>
                </a:lnTo>
                <a:cubicBezTo>
                  <a:pt x="1695545" y="412909"/>
                  <a:pt x="1711833" y="425482"/>
                  <a:pt x="1748314" y="425482"/>
                </a:cubicBezTo>
                <a:cubicBezTo>
                  <a:pt x="1782223" y="425482"/>
                  <a:pt x="1798511" y="412909"/>
                  <a:pt x="1798511" y="391573"/>
                </a:cubicBezTo>
                <a:lnTo>
                  <a:pt x="1798511" y="328327"/>
                </a:lnTo>
                <a:cubicBezTo>
                  <a:pt x="1798511" y="312610"/>
                  <a:pt x="1792319" y="300704"/>
                  <a:pt x="1774698" y="284988"/>
                </a:cubicBezTo>
                <a:lnTo>
                  <a:pt x="1652969" y="178880"/>
                </a:lnTo>
                <a:cubicBezTo>
                  <a:pt x="1630394" y="159449"/>
                  <a:pt x="1617821" y="144399"/>
                  <a:pt x="1617821" y="121158"/>
                </a:cubicBezTo>
                <a:lnTo>
                  <a:pt x="1617821" y="66484"/>
                </a:lnTo>
                <a:cubicBezTo>
                  <a:pt x="1617821" y="21907"/>
                  <a:pt x="1664208" y="0"/>
                  <a:pt x="1748409" y="0"/>
                </a:cubicBezTo>
                <a:cubicBezTo>
                  <a:pt x="1841278" y="0"/>
                  <a:pt x="1878902" y="21907"/>
                  <a:pt x="1878902" y="63437"/>
                </a:cubicBezTo>
                <a:lnTo>
                  <a:pt x="1878902" y="121158"/>
                </a:lnTo>
                <a:lnTo>
                  <a:pt x="1796034" y="121158"/>
                </a:lnTo>
                <a:lnTo>
                  <a:pt x="1796034" y="65913"/>
                </a:lnTo>
                <a:close/>
                <a:moveTo>
                  <a:pt x="2407444" y="65913"/>
                </a:moveTo>
                <a:cubicBezTo>
                  <a:pt x="2407444" y="48387"/>
                  <a:pt x="2398585" y="35147"/>
                  <a:pt x="2359724" y="35147"/>
                </a:cubicBezTo>
                <a:cubicBezTo>
                  <a:pt x="2320862" y="35147"/>
                  <a:pt x="2312003" y="48292"/>
                  <a:pt x="2312003" y="65913"/>
                </a:cubicBezTo>
                <a:lnTo>
                  <a:pt x="2312003" y="113633"/>
                </a:lnTo>
                <a:cubicBezTo>
                  <a:pt x="2312003" y="128111"/>
                  <a:pt x="2317052" y="142494"/>
                  <a:pt x="2330863" y="154400"/>
                </a:cubicBezTo>
                <a:lnTo>
                  <a:pt x="2462689" y="267367"/>
                </a:lnTo>
                <a:cubicBezTo>
                  <a:pt x="2481548" y="283083"/>
                  <a:pt x="2492788" y="302514"/>
                  <a:pt x="2492788" y="322612"/>
                </a:cubicBezTo>
                <a:lnTo>
                  <a:pt x="2492788" y="394145"/>
                </a:lnTo>
                <a:cubicBezTo>
                  <a:pt x="2492788" y="436817"/>
                  <a:pt x="2442591" y="460629"/>
                  <a:pt x="2359724" y="460629"/>
                </a:cubicBezTo>
                <a:cubicBezTo>
                  <a:pt x="2268093" y="460629"/>
                  <a:pt x="2224088" y="439960"/>
                  <a:pt x="2224088" y="394145"/>
                </a:cubicBezTo>
                <a:lnTo>
                  <a:pt x="2224088" y="332042"/>
                </a:lnTo>
                <a:lnTo>
                  <a:pt x="2306955" y="332042"/>
                </a:lnTo>
                <a:lnTo>
                  <a:pt x="2306955" y="391668"/>
                </a:lnTo>
                <a:cubicBezTo>
                  <a:pt x="2306955" y="413004"/>
                  <a:pt x="2323338" y="425577"/>
                  <a:pt x="2359724" y="425577"/>
                </a:cubicBezTo>
                <a:cubicBezTo>
                  <a:pt x="2393537" y="425577"/>
                  <a:pt x="2409920" y="413004"/>
                  <a:pt x="2409920" y="391668"/>
                </a:cubicBezTo>
                <a:lnTo>
                  <a:pt x="2409920" y="328327"/>
                </a:lnTo>
                <a:cubicBezTo>
                  <a:pt x="2409920" y="312610"/>
                  <a:pt x="2403634" y="300704"/>
                  <a:pt x="2386013" y="284988"/>
                </a:cubicBezTo>
                <a:lnTo>
                  <a:pt x="2264283" y="178880"/>
                </a:lnTo>
                <a:cubicBezTo>
                  <a:pt x="2241709" y="159449"/>
                  <a:pt x="2229136" y="144399"/>
                  <a:pt x="2229136" y="121158"/>
                </a:cubicBezTo>
                <a:lnTo>
                  <a:pt x="2229136" y="66484"/>
                </a:lnTo>
                <a:cubicBezTo>
                  <a:pt x="2229136" y="21907"/>
                  <a:pt x="2275618" y="0"/>
                  <a:pt x="2359724" y="0"/>
                </a:cubicBezTo>
                <a:cubicBezTo>
                  <a:pt x="2452592" y="0"/>
                  <a:pt x="2490216" y="22003"/>
                  <a:pt x="2490216" y="63437"/>
                </a:cubicBezTo>
                <a:lnTo>
                  <a:pt x="2490216" y="121158"/>
                </a:lnTo>
                <a:lnTo>
                  <a:pt x="2407444" y="121158"/>
                </a:lnTo>
                <a:lnTo>
                  <a:pt x="2407444" y="65913"/>
                </a:lnTo>
                <a:close/>
                <a:moveTo>
                  <a:pt x="343376" y="572738"/>
                </a:moveTo>
                <a:lnTo>
                  <a:pt x="426339" y="572738"/>
                </a:lnTo>
                <a:lnTo>
                  <a:pt x="607886" y="3810"/>
                </a:lnTo>
                <a:lnTo>
                  <a:pt x="524923" y="3810"/>
                </a:lnTo>
                <a:lnTo>
                  <a:pt x="343376" y="572738"/>
                </a:lnTo>
                <a:close/>
                <a:moveTo>
                  <a:pt x="435578" y="226981"/>
                </a:moveTo>
                <a:lnTo>
                  <a:pt x="364807" y="4858"/>
                </a:lnTo>
                <a:lnTo>
                  <a:pt x="281845" y="4858"/>
                </a:lnTo>
                <a:lnTo>
                  <a:pt x="394049" y="357283"/>
                </a:lnTo>
                <a:lnTo>
                  <a:pt x="435578" y="226981"/>
                </a:lnTo>
                <a:close/>
                <a:moveTo>
                  <a:pt x="1955292" y="572738"/>
                </a:moveTo>
                <a:lnTo>
                  <a:pt x="2038255" y="572738"/>
                </a:lnTo>
                <a:lnTo>
                  <a:pt x="2219801" y="3715"/>
                </a:lnTo>
                <a:lnTo>
                  <a:pt x="2136839" y="3715"/>
                </a:lnTo>
                <a:lnTo>
                  <a:pt x="1955292" y="572738"/>
                </a:lnTo>
                <a:close/>
                <a:moveTo>
                  <a:pt x="2047875" y="225933"/>
                </a:moveTo>
                <a:lnTo>
                  <a:pt x="1977104" y="3810"/>
                </a:lnTo>
                <a:lnTo>
                  <a:pt x="1894141" y="3810"/>
                </a:lnTo>
                <a:lnTo>
                  <a:pt x="2006346" y="356235"/>
                </a:lnTo>
                <a:lnTo>
                  <a:pt x="2047875" y="225933"/>
                </a:lnTo>
                <a:close/>
                <a:moveTo>
                  <a:pt x="931164" y="457010"/>
                </a:moveTo>
                <a:lnTo>
                  <a:pt x="931545" y="457010"/>
                </a:lnTo>
                <a:lnTo>
                  <a:pt x="931545" y="72962"/>
                </a:lnTo>
                <a:cubicBezTo>
                  <a:pt x="931545" y="21527"/>
                  <a:pt x="900113" y="3905"/>
                  <a:pt x="793528" y="3905"/>
                </a:cubicBezTo>
                <a:lnTo>
                  <a:pt x="633698" y="3905"/>
                </a:lnTo>
                <a:lnTo>
                  <a:pt x="633698" y="457105"/>
                </a:lnTo>
                <a:lnTo>
                  <a:pt x="716471" y="457105"/>
                </a:lnTo>
                <a:lnTo>
                  <a:pt x="716566" y="457010"/>
                </a:lnTo>
                <a:lnTo>
                  <a:pt x="716566" y="39052"/>
                </a:lnTo>
                <a:lnTo>
                  <a:pt x="784670" y="39052"/>
                </a:lnTo>
                <a:cubicBezTo>
                  <a:pt x="822293" y="39052"/>
                  <a:pt x="848678" y="44101"/>
                  <a:pt x="848678" y="67342"/>
                </a:cubicBezTo>
                <a:lnTo>
                  <a:pt x="848678" y="457010"/>
                </a:lnTo>
                <a:lnTo>
                  <a:pt x="931164" y="457010"/>
                </a:lnTo>
                <a:close/>
                <a:moveTo>
                  <a:pt x="2524982" y="59722"/>
                </a:moveTo>
                <a:cubicBezTo>
                  <a:pt x="2524982" y="29432"/>
                  <a:pt x="2549557" y="7144"/>
                  <a:pt x="2578608" y="7144"/>
                </a:cubicBezTo>
                <a:cubicBezTo>
                  <a:pt x="2607374" y="7144"/>
                  <a:pt x="2631853" y="29432"/>
                  <a:pt x="2631853" y="59722"/>
                </a:cubicBezTo>
                <a:cubicBezTo>
                  <a:pt x="2631853" y="90297"/>
                  <a:pt x="2607278" y="112681"/>
                  <a:pt x="2578608" y="112681"/>
                </a:cubicBezTo>
                <a:cubicBezTo>
                  <a:pt x="2549557" y="112681"/>
                  <a:pt x="2524982" y="90297"/>
                  <a:pt x="2524982" y="59722"/>
                </a:cubicBezTo>
                <a:close/>
                <a:moveTo>
                  <a:pt x="2578608" y="103918"/>
                </a:moveTo>
                <a:cubicBezTo>
                  <a:pt x="2602516" y="103918"/>
                  <a:pt x="2621280" y="85249"/>
                  <a:pt x="2621280" y="59817"/>
                </a:cubicBezTo>
                <a:cubicBezTo>
                  <a:pt x="2621280" y="34862"/>
                  <a:pt x="2602516" y="16002"/>
                  <a:pt x="2578608" y="16002"/>
                </a:cubicBezTo>
                <a:cubicBezTo>
                  <a:pt x="2554415" y="16002"/>
                  <a:pt x="2535555" y="34862"/>
                  <a:pt x="2535555" y="59817"/>
                </a:cubicBezTo>
                <a:cubicBezTo>
                  <a:pt x="2535650" y="85153"/>
                  <a:pt x="2554415" y="103918"/>
                  <a:pt x="2578608" y="103918"/>
                </a:cubicBezTo>
                <a:close/>
                <a:moveTo>
                  <a:pt x="2567464" y="90297"/>
                </a:moveTo>
                <a:lnTo>
                  <a:pt x="2558225" y="90297"/>
                </a:lnTo>
                <a:lnTo>
                  <a:pt x="2558225" y="29432"/>
                </a:lnTo>
                <a:lnTo>
                  <a:pt x="2581466" y="29432"/>
                </a:lnTo>
                <a:cubicBezTo>
                  <a:pt x="2595848" y="29432"/>
                  <a:pt x="2602897" y="34766"/>
                  <a:pt x="2602897" y="46768"/>
                </a:cubicBezTo>
                <a:cubicBezTo>
                  <a:pt x="2602897" y="57626"/>
                  <a:pt x="2596039" y="62389"/>
                  <a:pt x="2587085" y="63532"/>
                </a:cubicBezTo>
                <a:lnTo>
                  <a:pt x="2604421" y="90297"/>
                </a:lnTo>
                <a:lnTo>
                  <a:pt x="2594134" y="90297"/>
                </a:lnTo>
                <a:lnTo>
                  <a:pt x="2578037" y="63913"/>
                </a:lnTo>
                <a:lnTo>
                  <a:pt x="2567464" y="63913"/>
                </a:lnTo>
                <a:lnTo>
                  <a:pt x="2567464" y="90297"/>
                </a:lnTo>
                <a:close/>
                <a:moveTo>
                  <a:pt x="2578418" y="56102"/>
                </a:moveTo>
                <a:cubicBezTo>
                  <a:pt x="2586228" y="56102"/>
                  <a:pt x="2593277" y="55531"/>
                  <a:pt x="2593277" y="46196"/>
                </a:cubicBezTo>
                <a:cubicBezTo>
                  <a:pt x="2593277" y="38671"/>
                  <a:pt x="2586418" y="37243"/>
                  <a:pt x="2580037" y="37243"/>
                </a:cubicBezTo>
                <a:lnTo>
                  <a:pt x="2567464" y="37243"/>
                </a:lnTo>
                <a:lnTo>
                  <a:pt x="2567464" y="56102"/>
                </a:lnTo>
                <a:lnTo>
                  <a:pt x="2578418" y="56102"/>
                </a:lnTo>
                <a:close/>
              </a:path>
            </a:pathLst>
          </a:custGeom>
          <a:solidFill>
            <a:schemeClr val="bg1"/>
          </a:solidFill>
          <a:ln w="9525" cap="flat">
            <a:noFill/>
            <a:prstDash val="solid"/>
            <a:miter/>
          </a:ln>
        </p:spPr>
        <p:txBody>
          <a:bodyPr rtlCol="0" anchor="ctr"/>
          <a:lstStyle/>
          <a:p>
            <a:endParaRPr/>
          </a:p>
        </p:txBody>
      </p:sp>
    </p:spTree>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533400" y="526477"/>
            <a:ext cx="11125202" cy="612648"/>
          </a:xfrm>
        </p:spPr>
        <p:txBody>
          <a:bodyPr/>
          <a:lstStyle>
            <a:lvl1pPr>
              <a:defRPr/>
            </a:lvl1pPr>
          </a:lstStyle>
          <a:p>
            <a:r>
              <a:t>Click to Add a Slide Title</a:t>
            </a:r>
          </a:p>
        </p:txBody>
      </p:sp>
      <p:sp>
        <p:nvSpPr>
          <p:cNvPr id="5" name="Text Placeholder 6"/>
          <p:cNvSpPr>
            <a:spLocks noGrp="1"/>
          </p:cNvSpPr>
          <p:nvPr>
            <p:ph type="body" sz="quarter" idx="12" hasCustomPrompt="1"/>
            <p:custDataLst>
              <p:tags r:id="rId2"/>
            </p:custDataLst>
          </p:nvPr>
        </p:nvSpPr>
        <p:spPr>
          <a:xfrm>
            <a:off x="533400" y="1143000"/>
            <a:ext cx="11128248" cy="310896"/>
          </a:xfrm>
        </p:spPr>
        <p:txBody>
          <a:bodyPr>
            <a:noAutofit/>
          </a:bodyPr>
          <a:lstStyle>
            <a:lvl1pPr marL="0" indent="0">
              <a:spcBef>
                <a:spcPts val="0"/>
              </a:spcBef>
              <a:buFont typeface="Arial" panose="020B0604020202020204" pitchFamily="34" charset="0"/>
              <a:buNone/>
              <a:defRPr sz="2200" i="0">
                <a:solidFill>
                  <a:schemeClr val="tx1"/>
                </a:solidFill>
                <a:latin typeface="+mj-lt"/>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a:t>
            </a:r>
          </a:p>
        </p:txBody>
      </p:sp>
      <p:sp>
        <p:nvSpPr>
          <p:cNvPr id="3" name="Content Placeholder 2"/>
          <p:cNvSpPr>
            <a:spLocks noGrp="1"/>
          </p:cNvSpPr>
          <p:nvPr>
            <p:ph sz="half" idx="1" hasCustomPrompt="1"/>
            <p:custDataLst>
              <p:tags r:id="rId3"/>
            </p:custDataLst>
          </p:nvPr>
        </p:nvSpPr>
        <p:spPr>
          <a:xfrm>
            <a:off x="533399" y="1704560"/>
            <a:ext cx="5431536" cy="4769741"/>
          </a:xfrm>
        </p:spPr>
        <p:txBody>
          <a:bodyPr vert="horz" lIns="0" tIns="0" rIns="0" bIns="0" rtlCol="0">
            <a:noAutofit/>
          </a:bodyPr>
          <a:lstStyle>
            <a:lvl1pPr>
              <a:defRPr/>
            </a:lvl1pPr>
            <a:lvl2pPr>
              <a:defRPr/>
            </a:lvl2pPr>
            <a:lvl3pPr>
              <a:defRPr/>
            </a:lvl3pPr>
            <a:lvl4pPr>
              <a:defRPr/>
            </a:lvl4pPr>
            <a:lvl5pPr>
              <a:defRPr/>
            </a:lvl5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hasCustomPrompt="1"/>
            <p:custDataLst>
              <p:tags r:id="rId4"/>
            </p:custDataLst>
          </p:nvPr>
        </p:nvSpPr>
        <p:spPr>
          <a:xfrm>
            <a:off x="6230112" y="1704559"/>
            <a:ext cx="5431536" cy="4773168"/>
          </a:xfrm>
        </p:spPr>
        <p:txBody>
          <a:bodyPr vert="horz" lIns="0" tIns="0" rIns="0" bIns="0" rtlCol="0">
            <a:noAutofit/>
          </a:bodyPr>
          <a:lstStyle>
            <a:lvl1pPr>
              <a:defRPr/>
            </a:lvl1pPr>
            <a:lvl2pPr>
              <a:defRPr/>
            </a:lvl2pPr>
            <a:lvl3pPr>
              <a:defRPr/>
            </a:lvl3pPr>
            <a:lvl4pPr>
              <a:defRPr baseline="0"/>
            </a:lvl4pPr>
            <a:lvl5pPr>
              <a:defRPr baseline="0"/>
            </a:lvl5pPr>
          </a:lstStyle>
          <a:p>
            <a:pPr lvl="0"/>
            <a:r>
              <a:t>Click to add text or choose an icon below to insert other content</a:t>
            </a:r>
          </a:p>
          <a:p>
            <a:pPr lvl="1"/>
            <a:r>
              <a:t>Second level</a:t>
            </a:r>
          </a:p>
          <a:p>
            <a:pPr lvl="2"/>
            <a:r>
              <a:t>Third level</a:t>
            </a:r>
          </a:p>
          <a:p>
            <a:pPr lvl="3"/>
            <a:r>
              <a:t>Fourth level</a:t>
            </a:r>
          </a:p>
          <a:p>
            <a:pPr lvl="4"/>
            <a:r>
              <a:t>Fifth level</a:t>
            </a:r>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ubtitle Content Gray Bar">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custDataLst>
              <p:tags r:id="rId1"/>
            </p:custDataLst>
          </p:nvPr>
        </p:nvSpPr>
        <p:spPr bwMode="ltGray">
          <a:xfrm>
            <a:off x="8470392" y="-1"/>
            <a:ext cx="3721608" cy="6858000"/>
          </a:xfrm>
          <a:prstGeom prst="rect">
            <a:avLst/>
          </a:prstGeom>
          <a:solidFill>
            <a:srgbClr val="DFE2E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pyright">
            <a:extLst>
              <a:ext uri="{FF2B5EF4-FFF2-40B4-BE49-F238E27FC236}">
                <a16:creationId xmlns:a16="http://schemas.microsoft.com/office/drawing/2014/main" id="{7AE3AE3B-2760-0D20-F108-1E915D0520E6}"/>
              </a:ext>
              <a:ext uri="{C183D7F6-B498-43B3-948B-1728B52AA6E4}">
                <adec:decorative xmlns:adec="http://schemas.microsoft.com/office/drawing/2017/decorative" val="0"/>
              </a:ext>
            </a:extLst>
          </p:cNvPr>
          <p:cNvSpPr txBox="1"/>
          <p:nvPr>
            <p:custDataLst>
              <p:tags r:id="rId2"/>
            </p:custDataLst>
          </p:nvPr>
        </p:nvSpPr>
        <p:spPr>
          <a:xfrm>
            <a:off x="10082807" y="6525890"/>
            <a:ext cx="1226107" cy="215444"/>
          </a:xfrm>
          <a:prstGeom prst="rect">
            <a:avLst/>
          </a:prstGeom>
          <a:noFill/>
        </p:spPr>
        <p:txBody>
          <a:bodyPr wrap="square" rtlCol="0" anchor="ctr">
            <a:noAutofit/>
          </a:bodyPr>
          <a:lstStyle/>
          <a:p>
            <a:pPr algn="r"/>
            <a:r>
              <a:rPr lang="en-US" sz="800" dirty="0">
                <a:solidFill>
                  <a:srgbClr val="646E81"/>
                </a:solidFill>
              </a:rPr>
              <a:t>© 2024</a:t>
            </a:r>
            <a:r>
              <a:rPr sz="800" dirty="0">
                <a:solidFill>
                  <a:srgbClr val="646E81"/>
                </a:solidFill>
              </a:rPr>
              <a:t> Synopsys, Inc. </a:t>
            </a:r>
          </a:p>
        </p:txBody>
      </p:sp>
      <p:sp>
        <p:nvSpPr>
          <p:cNvPr id="12" name="Slide Number">
            <a:extLst>
              <a:ext uri="{FF2B5EF4-FFF2-40B4-BE49-F238E27FC236}">
                <a16:creationId xmlns:a16="http://schemas.microsoft.com/office/drawing/2014/main" id="{2E957B4C-39F1-67FF-12BA-0F06B0816D42}"/>
              </a:ext>
            </a:extLst>
          </p:cNvPr>
          <p:cNvSpPr txBox="1"/>
          <p:nvPr>
            <p:custDataLst>
              <p:tags r:id="rId3"/>
            </p:custDataLst>
          </p:nvPr>
        </p:nvSpPr>
        <p:spPr>
          <a:xfrm>
            <a:off x="11308913" y="6525890"/>
            <a:ext cx="374204" cy="215444"/>
          </a:xfrm>
          <a:prstGeom prst="rect">
            <a:avLst/>
          </a:prstGeom>
          <a:noFill/>
        </p:spPr>
        <p:txBody>
          <a:bodyPr wrap="square" lIns="0" tIns="0" rIns="0" bIns="0" rtlCol="0" anchor="ctr">
            <a:noAutofit/>
          </a:bodyPr>
          <a:lstStyle/>
          <a:p>
            <a:pPr algn="r"/>
            <a:fld id="{CAE2347F-76BC-4690-80B5-B24BA0EA7B0A}" type="slidenum">
              <a:rPr sz="800">
                <a:solidFill>
                  <a:srgbClr val="646E81"/>
                </a:solidFill>
              </a:rPr>
              <a:pPr algn="r"/>
              <a:t>‹#›</a:t>
            </a:fld>
            <a:endParaRPr sz="800">
              <a:solidFill>
                <a:srgbClr val="646E81"/>
              </a:solidFill>
            </a:endParaRPr>
          </a:p>
        </p:txBody>
      </p:sp>
      <p:sp>
        <p:nvSpPr>
          <p:cNvPr id="4" name="Title 3">
            <a:extLst>
              <a:ext uri="{FF2B5EF4-FFF2-40B4-BE49-F238E27FC236}">
                <a16:creationId xmlns:a16="http://schemas.microsoft.com/office/drawing/2014/main" id="{C538A56D-8CE5-7373-0645-E1971F77D857}"/>
              </a:ext>
            </a:extLst>
          </p:cNvPr>
          <p:cNvSpPr>
            <a:spLocks noGrp="1"/>
          </p:cNvSpPr>
          <p:nvPr>
            <p:ph type="title" hasCustomPrompt="1"/>
          </p:nvPr>
        </p:nvSpPr>
        <p:spPr>
          <a:xfrm>
            <a:off x="533400" y="526477"/>
            <a:ext cx="7598664" cy="612648"/>
          </a:xfrm>
        </p:spPr>
        <p:txBody>
          <a:bodyPr>
            <a:noAutofit/>
          </a:bodyPr>
          <a:lstStyle/>
          <a:p>
            <a:r>
              <a:t>Click to Add a Slide Title</a:t>
            </a:r>
          </a:p>
        </p:txBody>
      </p:sp>
      <p:sp>
        <p:nvSpPr>
          <p:cNvPr id="7" name="Text Placeholder 6"/>
          <p:cNvSpPr>
            <a:spLocks noGrp="1"/>
          </p:cNvSpPr>
          <p:nvPr>
            <p:ph type="body" sz="quarter" idx="12" hasCustomPrompt="1"/>
            <p:custDataLst>
              <p:tags r:id="rId4"/>
            </p:custDataLst>
          </p:nvPr>
        </p:nvSpPr>
        <p:spPr>
          <a:xfrm>
            <a:off x="533400" y="1143000"/>
            <a:ext cx="7598664" cy="310896"/>
          </a:xfrm>
        </p:spPr>
        <p:txBody>
          <a:bodyPr>
            <a:noAutofit/>
          </a:bodyPr>
          <a:lstStyle>
            <a:lvl1pPr marL="0" indent="0">
              <a:spcBef>
                <a:spcPts val="0"/>
              </a:spcBef>
              <a:buFontTx/>
              <a:buNone/>
              <a:defRPr sz="2200" i="0">
                <a:solidFill>
                  <a:schemeClr val="tx1"/>
                </a:solidFill>
                <a:latin typeface="+mj-lt"/>
              </a:defRPr>
            </a:lvl1pPr>
            <a:lvl2pPr marL="0" indent="0">
              <a:spcBef>
                <a:spcPts val="0"/>
              </a:spcBef>
              <a:buFontTx/>
              <a:buNone/>
              <a:defRPr sz="2400">
                <a:solidFill>
                  <a:schemeClr val="tx1">
                    <a:lumMod val="65000"/>
                    <a:lumOff val="35000"/>
                  </a:schemeClr>
                </a:solidFill>
              </a:defRPr>
            </a:lvl2pPr>
            <a:lvl3pPr marL="0" indent="0">
              <a:spcBef>
                <a:spcPts val="0"/>
              </a:spcBef>
              <a:buFontTx/>
              <a:buNone/>
              <a:defRPr sz="2400">
                <a:solidFill>
                  <a:schemeClr val="tx1">
                    <a:lumMod val="65000"/>
                    <a:lumOff val="35000"/>
                  </a:schemeClr>
                </a:solidFill>
              </a:defRPr>
            </a:lvl3pPr>
            <a:lvl4pPr marL="0" indent="0">
              <a:spcBef>
                <a:spcPts val="0"/>
              </a:spcBef>
              <a:buFontTx/>
              <a:buNone/>
              <a:defRPr sz="2400">
                <a:solidFill>
                  <a:schemeClr val="tx1">
                    <a:lumMod val="65000"/>
                    <a:lumOff val="35000"/>
                  </a:schemeClr>
                </a:solidFill>
              </a:defRPr>
            </a:lvl4pPr>
            <a:lvl5pPr marL="0" indent="0">
              <a:spcBef>
                <a:spcPts val="0"/>
              </a:spcBef>
              <a:buFontTx/>
              <a:buNone/>
              <a:defRPr sz="2400">
                <a:solidFill>
                  <a:schemeClr val="tx1">
                    <a:lumMod val="65000"/>
                    <a:lumOff val="35000"/>
                  </a:schemeClr>
                </a:solidFill>
              </a:defRPr>
            </a:lvl5pPr>
            <a:lvl6pPr marL="0" indent="0">
              <a:spcBef>
                <a:spcPts val="0"/>
              </a:spcBef>
              <a:buFontTx/>
              <a:buNone/>
              <a:defRPr sz="2400">
                <a:solidFill>
                  <a:schemeClr val="tx1">
                    <a:lumMod val="65000"/>
                    <a:lumOff val="35000"/>
                  </a:schemeClr>
                </a:solidFill>
              </a:defRPr>
            </a:lvl6pPr>
            <a:lvl7pPr marL="0" indent="0">
              <a:spcBef>
                <a:spcPts val="0"/>
              </a:spcBef>
              <a:buFontTx/>
              <a:buNone/>
              <a:defRPr sz="2400">
                <a:solidFill>
                  <a:schemeClr val="tx1">
                    <a:lumMod val="65000"/>
                    <a:lumOff val="35000"/>
                  </a:schemeClr>
                </a:solidFill>
              </a:defRPr>
            </a:lvl7pPr>
            <a:lvl8pPr marL="0" indent="0">
              <a:spcBef>
                <a:spcPts val="0"/>
              </a:spcBef>
              <a:buFontTx/>
              <a:buNone/>
              <a:defRPr sz="2400">
                <a:solidFill>
                  <a:schemeClr val="tx1">
                    <a:lumMod val="65000"/>
                    <a:lumOff val="35000"/>
                  </a:schemeClr>
                </a:solidFill>
              </a:defRPr>
            </a:lvl8pPr>
            <a:lvl9pPr marL="0" indent="0">
              <a:spcBef>
                <a:spcPts val="0"/>
              </a:spcBef>
              <a:buFontTx/>
              <a:buNone/>
              <a:defRPr sz="2400">
                <a:solidFill>
                  <a:schemeClr val="tx1">
                    <a:lumMod val="65000"/>
                    <a:lumOff val="35000"/>
                  </a:schemeClr>
                </a:solidFill>
              </a:defRPr>
            </a:lvl9pPr>
          </a:lstStyle>
          <a:p>
            <a:pPr lvl="0"/>
            <a:r>
              <a:t>Click to add a subtitle</a:t>
            </a:r>
          </a:p>
        </p:txBody>
      </p:sp>
      <p:sp>
        <p:nvSpPr>
          <p:cNvPr id="5" name="Content Placeholder 5"/>
          <p:cNvSpPr>
            <a:spLocks noGrp="1"/>
          </p:cNvSpPr>
          <p:nvPr>
            <p:ph sz="quarter" idx="10" hasCustomPrompt="1"/>
            <p:custDataLst>
              <p:tags r:id="rId5"/>
            </p:custDataLst>
          </p:nvPr>
        </p:nvSpPr>
        <p:spPr>
          <a:xfrm>
            <a:off x="533400" y="1704560"/>
            <a:ext cx="7598664" cy="4769741"/>
          </a:xfrm>
        </p:spPr>
        <p:txBody>
          <a:bodyPr vert="horz" lIns="0" tIns="0" rIns="0" bIns="0" rtlCol="0">
            <a:noAutofit/>
          </a:bodyPr>
          <a:lstStyle>
            <a:lvl1pPr>
              <a:defRPr/>
            </a:lvl1pPr>
            <a:lvl2pPr>
              <a:defRPr/>
            </a:lvl2pPr>
            <a:lvl3pPr>
              <a:defRPr/>
            </a:lvl3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6" name="Content Placeholder 7"/>
          <p:cNvSpPr>
            <a:spLocks noGrp="1"/>
          </p:cNvSpPr>
          <p:nvPr>
            <p:ph sz="quarter" idx="11" hasCustomPrompt="1"/>
            <p:custDataLst>
              <p:tags r:id="rId6"/>
            </p:custDataLst>
          </p:nvPr>
        </p:nvSpPr>
        <p:spPr>
          <a:xfrm>
            <a:off x="8741664" y="526476"/>
            <a:ext cx="3182112" cy="5952744"/>
          </a:xfrm>
        </p:spPr>
        <p:txBody>
          <a:bodyPr anchor="ctr">
            <a:noAutofit/>
          </a:bodyPr>
          <a:lstStyle>
            <a:lvl1pPr marL="228600" indent="-228600" algn="l">
              <a:spcBef>
                <a:spcPts val="600"/>
              </a:spcBef>
              <a:buFont typeface="Arial" panose="020B0604020202020204" pitchFamily="34" charset="0"/>
              <a:buChar char="•"/>
              <a:defRPr sz="2400"/>
            </a:lvl1pPr>
            <a:lvl2pPr marL="521208" indent="-228600" algn="l">
              <a:spcBef>
                <a:spcPts val="600"/>
              </a:spcBef>
              <a:buFont typeface="Arial" panose="020B0604020202020204" pitchFamily="34" charset="0"/>
              <a:buChar char="–"/>
              <a:defRPr sz="1800"/>
            </a:lvl2pPr>
            <a:lvl3pPr marL="804672" indent="-228600" algn="l">
              <a:spcBef>
                <a:spcPts val="600"/>
              </a:spcBef>
              <a:buFont typeface="Arial" panose="020B0604020202020204" pitchFamily="34" charset="0"/>
              <a:buChar char="–"/>
              <a:defRPr sz="1600"/>
            </a:lvl3pPr>
            <a:lvl4pPr marL="1088136" indent="-228600" algn="l">
              <a:spcBef>
                <a:spcPts val="336"/>
              </a:spcBef>
              <a:buFont typeface="Arial" panose="020B0604020202020204" pitchFamily="34" charset="0"/>
              <a:buChar char="–"/>
              <a:defRPr sz="1400"/>
            </a:lvl4pPr>
            <a:lvl5pPr marL="1088136" indent="-228600" algn="l">
              <a:spcBef>
                <a:spcPts val="336"/>
              </a:spcBef>
              <a:buFont typeface="Arial" panose="020B0604020202020204" pitchFamily="34" charset="0"/>
              <a:buChar char="–"/>
              <a:defRPr sz="1400"/>
            </a:lvl5pPr>
            <a:lvl6pPr marL="1088136" indent="-228600" algn="l">
              <a:spcBef>
                <a:spcPts val="336"/>
              </a:spcBef>
              <a:buFont typeface="Arial" panose="020B0604020202020204" pitchFamily="34" charset="0"/>
              <a:buChar char="–"/>
              <a:defRPr sz="1400"/>
            </a:lvl6pPr>
            <a:lvl7pPr marL="1088136" indent="-228600" algn="l">
              <a:spcBef>
                <a:spcPts val="336"/>
              </a:spcBef>
              <a:buFont typeface="Arial" panose="020B0604020202020204" pitchFamily="34" charset="0"/>
              <a:buChar char="–"/>
              <a:defRPr sz="1400"/>
            </a:lvl7pPr>
            <a:lvl8pPr marL="1088136" indent="-228600" algn="l">
              <a:spcBef>
                <a:spcPts val="336"/>
              </a:spcBef>
              <a:buFont typeface="Arial" panose="020B0604020202020204" pitchFamily="34" charset="0"/>
              <a:buChar char="–"/>
              <a:defRPr sz="1400"/>
            </a:lvl8pPr>
            <a:lvl9pPr marL="1088136" indent="-228600" algn="l">
              <a:spcBef>
                <a:spcPts val="336"/>
              </a:spcBef>
              <a:buFont typeface="Arial" panose="020B0604020202020204" pitchFamily="34" charset="0"/>
              <a:buChar char="–"/>
              <a:defRPr sz="1400"/>
            </a:lvl9pPr>
          </a:lstStyle>
          <a:p>
            <a:pPr lvl="0"/>
            <a:r>
              <a:t>Click to add text or choose an icon below to insert other content</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2" name="Footer Placeholder 1">
            <a:extLst>
              <a:ext uri="{FF2B5EF4-FFF2-40B4-BE49-F238E27FC236}">
                <a16:creationId xmlns:a16="http://schemas.microsoft.com/office/drawing/2014/main" id="{1D566FB1-B1B0-B456-1065-6B6889CE3EE4}"/>
              </a:ext>
            </a:extLst>
          </p:cNvPr>
          <p:cNvSpPr>
            <a:spLocks noGrp="1"/>
          </p:cNvSpPr>
          <p:nvPr>
            <p:ph type="ftr" sz="quarter" idx="13"/>
          </p:nvPr>
        </p:nvSpPr>
        <p:spPr>
          <a:xfrm>
            <a:off x="4046220" y="6525890"/>
            <a:ext cx="4099560" cy="215444"/>
          </a:xfrm>
          <a:prstGeom prst="rect">
            <a:avLst/>
          </a:prstGeom>
        </p:spPr>
        <p:txBody>
          <a:bodyPr/>
          <a:lstStyle/>
          <a:p>
            <a:r>
              <a:t>Synopsys Confidential Information</a:t>
            </a:r>
          </a:p>
        </p:txBody>
      </p:sp>
    </p:spTree>
  </p:cSld>
  <p:clrMapOvr>
    <a:masterClrMapping/>
  </p:clrMapOvr>
  <p:extLst>
    <p:ext uri="{DCECCB84-F9BA-43D5-87BE-67443E8EF086}">
      <p15:sldGuideLst xmlns:p15="http://schemas.microsoft.com/office/powerpoint/2012/main">
        <p15:guide id="2" pos="5124">
          <p15:clr>
            <a:srgbClr val="5ACBF0"/>
          </p15:clr>
        </p15:guide>
        <p15:guide id="6" orient="horz" pos="720">
          <p15:clr>
            <a:srgbClr val="5ACBF0"/>
          </p15:clr>
        </p15:guide>
        <p15:guide id="8" pos="753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ubtitle Content Weighted Right">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custDataLst>
              <p:tags r:id="rId1"/>
            </p:custDataLst>
          </p:nvPr>
        </p:nvSpPr>
        <p:spPr bwMode="ltGray">
          <a:xfrm>
            <a:off x="0" y="-1"/>
            <a:ext cx="3721608" cy="6858000"/>
          </a:xfrm>
          <a:prstGeom prst="rect">
            <a:avLst/>
          </a:prstGeom>
          <a:solidFill>
            <a:srgbClr val="DFE2E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C538A56D-8CE5-7373-0645-E1971F77D857}"/>
              </a:ext>
            </a:extLst>
          </p:cNvPr>
          <p:cNvSpPr>
            <a:spLocks noGrp="1"/>
          </p:cNvSpPr>
          <p:nvPr>
            <p:ph type="title" hasCustomPrompt="1"/>
          </p:nvPr>
        </p:nvSpPr>
        <p:spPr>
          <a:xfrm>
            <a:off x="4064703" y="526477"/>
            <a:ext cx="7598664" cy="612648"/>
          </a:xfrm>
        </p:spPr>
        <p:txBody>
          <a:bodyPr>
            <a:noAutofit/>
          </a:bodyPr>
          <a:lstStyle/>
          <a:p>
            <a:r>
              <a:t>Click to Add a Slide Title</a:t>
            </a:r>
          </a:p>
        </p:txBody>
      </p:sp>
      <p:sp>
        <p:nvSpPr>
          <p:cNvPr id="7" name="Text Placeholder 6"/>
          <p:cNvSpPr>
            <a:spLocks noGrp="1"/>
          </p:cNvSpPr>
          <p:nvPr>
            <p:ph type="body" sz="quarter" idx="12" hasCustomPrompt="1"/>
            <p:custDataLst>
              <p:tags r:id="rId2"/>
            </p:custDataLst>
          </p:nvPr>
        </p:nvSpPr>
        <p:spPr>
          <a:xfrm>
            <a:off x="4064703" y="1143000"/>
            <a:ext cx="7598664" cy="310896"/>
          </a:xfrm>
        </p:spPr>
        <p:txBody>
          <a:bodyPr>
            <a:noAutofit/>
          </a:bodyPr>
          <a:lstStyle>
            <a:lvl1pPr marL="0" indent="0">
              <a:spcBef>
                <a:spcPts val="0"/>
              </a:spcBef>
              <a:buFontTx/>
              <a:buNone/>
              <a:defRPr sz="2200" i="0">
                <a:solidFill>
                  <a:schemeClr val="tx1"/>
                </a:solidFill>
                <a:latin typeface="+mj-lt"/>
              </a:defRPr>
            </a:lvl1pPr>
            <a:lvl2pPr marL="0" indent="0">
              <a:spcBef>
                <a:spcPts val="0"/>
              </a:spcBef>
              <a:buFontTx/>
              <a:buNone/>
              <a:defRPr sz="2400">
                <a:solidFill>
                  <a:schemeClr val="tx1">
                    <a:lumMod val="65000"/>
                    <a:lumOff val="35000"/>
                  </a:schemeClr>
                </a:solidFill>
              </a:defRPr>
            </a:lvl2pPr>
            <a:lvl3pPr marL="0" indent="0">
              <a:spcBef>
                <a:spcPts val="0"/>
              </a:spcBef>
              <a:buFontTx/>
              <a:buNone/>
              <a:defRPr sz="2400">
                <a:solidFill>
                  <a:schemeClr val="tx1">
                    <a:lumMod val="65000"/>
                    <a:lumOff val="35000"/>
                  </a:schemeClr>
                </a:solidFill>
              </a:defRPr>
            </a:lvl3pPr>
            <a:lvl4pPr marL="0" indent="0">
              <a:spcBef>
                <a:spcPts val="0"/>
              </a:spcBef>
              <a:buFontTx/>
              <a:buNone/>
              <a:defRPr sz="2400">
                <a:solidFill>
                  <a:schemeClr val="tx1">
                    <a:lumMod val="65000"/>
                    <a:lumOff val="35000"/>
                  </a:schemeClr>
                </a:solidFill>
              </a:defRPr>
            </a:lvl4pPr>
            <a:lvl5pPr marL="0" indent="0">
              <a:spcBef>
                <a:spcPts val="0"/>
              </a:spcBef>
              <a:buFontTx/>
              <a:buNone/>
              <a:defRPr sz="2400">
                <a:solidFill>
                  <a:schemeClr val="tx1">
                    <a:lumMod val="65000"/>
                    <a:lumOff val="35000"/>
                  </a:schemeClr>
                </a:solidFill>
              </a:defRPr>
            </a:lvl5pPr>
            <a:lvl6pPr marL="0" indent="0">
              <a:spcBef>
                <a:spcPts val="0"/>
              </a:spcBef>
              <a:buFontTx/>
              <a:buNone/>
              <a:defRPr sz="2400">
                <a:solidFill>
                  <a:schemeClr val="tx1">
                    <a:lumMod val="65000"/>
                    <a:lumOff val="35000"/>
                  </a:schemeClr>
                </a:solidFill>
              </a:defRPr>
            </a:lvl6pPr>
            <a:lvl7pPr marL="0" indent="0">
              <a:spcBef>
                <a:spcPts val="0"/>
              </a:spcBef>
              <a:buFontTx/>
              <a:buNone/>
              <a:defRPr sz="2400">
                <a:solidFill>
                  <a:schemeClr val="tx1">
                    <a:lumMod val="65000"/>
                    <a:lumOff val="35000"/>
                  </a:schemeClr>
                </a:solidFill>
              </a:defRPr>
            </a:lvl7pPr>
            <a:lvl8pPr marL="0" indent="0">
              <a:spcBef>
                <a:spcPts val="0"/>
              </a:spcBef>
              <a:buFontTx/>
              <a:buNone/>
              <a:defRPr sz="2400">
                <a:solidFill>
                  <a:schemeClr val="tx1">
                    <a:lumMod val="65000"/>
                    <a:lumOff val="35000"/>
                  </a:schemeClr>
                </a:solidFill>
              </a:defRPr>
            </a:lvl8pPr>
            <a:lvl9pPr marL="0" indent="0">
              <a:spcBef>
                <a:spcPts val="0"/>
              </a:spcBef>
              <a:buFontTx/>
              <a:buNone/>
              <a:defRPr sz="2400">
                <a:solidFill>
                  <a:schemeClr val="tx1">
                    <a:lumMod val="65000"/>
                    <a:lumOff val="35000"/>
                  </a:schemeClr>
                </a:solidFill>
              </a:defRPr>
            </a:lvl9pPr>
          </a:lstStyle>
          <a:p>
            <a:pPr lvl="0"/>
            <a:r>
              <a:t>Click to add a subtitle</a:t>
            </a:r>
          </a:p>
        </p:txBody>
      </p:sp>
      <p:sp>
        <p:nvSpPr>
          <p:cNvPr id="5" name="Content Placeholder 5"/>
          <p:cNvSpPr>
            <a:spLocks noGrp="1"/>
          </p:cNvSpPr>
          <p:nvPr>
            <p:ph sz="quarter" idx="10" hasCustomPrompt="1"/>
            <p:custDataLst>
              <p:tags r:id="rId3"/>
            </p:custDataLst>
          </p:nvPr>
        </p:nvSpPr>
        <p:spPr>
          <a:xfrm>
            <a:off x="4064703" y="1704560"/>
            <a:ext cx="7598664" cy="4769741"/>
          </a:xfrm>
        </p:spPr>
        <p:txBody>
          <a:bodyPr vert="horz" lIns="0" tIns="0" rIns="0" bIns="0" rtlCol="0">
            <a:noAutofit/>
          </a:bodyPr>
          <a:lstStyle>
            <a:lvl1pPr>
              <a:defRPr/>
            </a:lvl1pPr>
            <a:lvl2pPr>
              <a:defRPr/>
            </a:lvl2pPr>
            <a:lvl3pPr>
              <a:defRPr/>
            </a:lvl3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6" name="Content Placeholder 7">
            <a:extLst>
              <a:ext uri="{C183D7F6-B498-43B3-948B-1728B52AA6E4}">
                <adec:decorative xmlns:adec="http://schemas.microsoft.com/office/drawing/2017/decorative" val="0"/>
              </a:ext>
            </a:extLst>
          </p:cNvPr>
          <p:cNvSpPr>
            <a:spLocks noGrp="1"/>
          </p:cNvSpPr>
          <p:nvPr>
            <p:ph sz="quarter" idx="11" hasCustomPrompt="1"/>
            <p:custDataLst>
              <p:tags r:id="rId4"/>
            </p:custDataLst>
          </p:nvPr>
        </p:nvSpPr>
        <p:spPr>
          <a:xfrm>
            <a:off x="265176" y="526476"/>
            <a:ext cx="3182112" cy="5952744"/>
          </a:xfrm>
        </p:spPr>
        <p:txBody>
          <a:bodyPr anchor="ctr">
            <a:noAutofit/>
          </a:bodyPr>
          <a:lstStyle>
            <a:lvl1pPr marL="228600" indent="-228600" algn="l">
              <a:spcBef>
                <a:spcPts val="600"/>
              </a:spcBef>
              <a:buFont typeface="Arial" panose="020B0604020202020204" pitchFamily="34" charset="0"/>
              <a:buChar char="•"/>
              <a:defRPr sz="2400"/>
            </a:lvl1pPr>
            <a:lvl2pPr marL="521208" indent="-228600" algn="l">
              <a:spcBef>
                <a:spcPts val="600"/>
              </a:spcBef>
              <a:buFont typeface="Arial" panose="020B0604020202020204" pitchFamily="34" charset="0"/>
              <a:buChar char="–"/>
              <a:defRPr sz="1800"/>
            </a:lvl2pPr>
            <a:lvl3pPr marL="804672" indent="-228600" algn="l">
              <a:spcBef>
                <a:spcPts val="600"/>
              </a:spcBef>
              <a:buFont typeface="Arial" panose="020B0604020202020204" pitchFamily="34" charset="0"/>
              <a:buChar char="–"/>
              <a:defRPr sz="1600"/>
            </a:lvl3pPr>
            <a:lvl4pPr marL="1088136" indent="-228600" algn="l">
              <a:spcBef>
                <a:spcPts val="336"/>
              </a:spcBef>
              <a:buFont typeface="Arial" panose="020B0604020202020204" pitchFamily="34" charset="0"/>
              <a:buChar char="–"/>
              <a:defRPr sz="1400"/>
            </a:lvl4pPr>
            <a:lvl5pPr marL="1088136" indent="-228600" algn="l">
              <a:spcBef>
                <a:spcPts val="336"/>
              </a:spcBef>
              <a:buFont typeface="Arial" panose="020B0604020202020204" pitchFamily="34" charset="0"/>
              <a:buChar char="–"/>
              <a:defRPr sz="1400"/>
            </a:lvl5pPr>
            <a:lvl6pPr marL="1088136" indent="-228600" algn="l">
              <a:spcBef>
                <a:spcPts val="336"/>
              </a:spcBef>
              <a:buFont typeface="Arial" panose="020B0604020202020204" pitchFamily="34" charset="0"/>
              <a:buChar char="–"/>
              <a:defRPr sz="1400"/>
            </a:lvl6pPr>
            <a:lvl7pPr marL="1088136" indent="-228600" algn="l">
              <a:spcBef>
                <a:spcPts val="336"/>
              </a:spcBef>
              <a:buFont typeface="Arial" panose="020B0604020202020204" pitchFamily="34" charset="0"/>
              <a:buChar char="–"/>
              <a:defRPr sz="1400"/>
            </a:lvl7pPr>
            <a:lvl8pPr marL="1088136" indent="-228600" algn="l">
              <a:spcBef>
                <a:spcPts val="336"/>
              </a:spcBef>
              <a:buFont typeface="Arial" panose="020B0604020202020204" pitchFamily="34" charset="0"/>
              <a:buChar char="–"/>
              <a:defRPr sz="1400"/>
            </a:lvl8pPr>
            <a:lvl9pPr marL="1088136" indent="-228600" algn="l">
              <a:spcBef>
                <a:spcPts val="336"/>
              </a:spcBef>
              <a:buFont typeface="Arial" panose="020B0604020202020204" pitchFamily="34" charset="0"/>
              <a:buChar char="–"/>
              <a:defRPr sz="1400"/>
            </a:lvl9pPr>
          </a:lstStyle>
          <a:p>
            <a:pPr lvl="0"/>
            <a:r>
              <a:t>Click to add text or choose an icon below to insert other content</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11" name="logo">
            <a:extLst>
              <a:ext uri="{FF2B5EF4-FFF2-40B4-BE49-F238E27FC236}">
                <a16:creationId xmlns:a16="http://schemas.microsoft.com/office/drawing/2014/main" id="{F5C94590-9E9D-7526-53A3-42452FDF6C91}"/>
              </a:ext>
            </a:extLst>
          </p:cNvPr>
          <p:cNvSpPr/>
          <p:nvPr/>
        </p:nvSpPr>
        <p:spPr>
          <a:xfrm>
            <a:off x="524212" y="6595928"/>
            <a:ext cx="629605" cy="137013"/>
          </a:xfrm>
          <a:custGeom>
            <a:avLst/>
            <a:gdLst>
              <a:gd name="connsiteX0" fmla="*/ 183261 w 2631852"/>
              <a:gd name="connsiteY0" fmla="*/ 66961 h 572738"/>
              <a:gd name="connsiteX1" fmla="*/ 135541 w 2631852"/>
              <a:gd name="connsiteY1" fmla="*/ 36195 h 572738"/>
              <a:gd name="connsiteX2" fmla="*/ 87820 w 2631852"/>
              <a:gd name="connsiteY2" fmla="*/ 66961 h 572738"/>
              <a:gd name="connsiteX3" fmla="*/ 87820 w 2631852"/>
              <a:gd name="connsiteY3" fmla="*/ 114681 h 572738"/>
              <a:gd name="connsiteX4" fmla="*/ 106680 w 2631852"/>
              <a:gd name="connsiteY4" fmla="*/ 155543 h 572738"/>
              <a:gd name="connsiteX5" fmla="*/ 238506 w 2631852"/>
              <a:gd name="connsiteY5" fmla="*/ 268510 h 572738"/>
              <a:gd name="connsiteX6" fmla="*/ 268605 w 2631852"/>
              <a:gd name="connsiteY6" fmla="*/ 323755 h 572738"/>
              <a:gd name="connsiteX7" fmla="*/ 268605 w 2631852"/>
              <a:gd name="connsiteY7" fmla="*/ 395287 h 572738"/>
              <a:gd name="connsiteX8" fmla="*/ 135541 w 2631852"/>
              <a:gd name="connsiteY8" fmla="*/ 461772 h 572738"/>
              <a:gd name="connsiteX9" fmla="*/ 0 w 2631852"/>
              <a:gd name="connsiteY9" fmla="*/ 395287 h 572738"/>
              <a:gd name="connsiteX10" fmla="*/ 0 w 2631852"/>
              <a:gd name="connsiteY10" fmla="*/ 333089 h 572738"/>
              <a:gd name="connsiteX11" fmla="*/ 82868 w 2631852"/>
              <a:gd name="connsiteY11" fmla="*/ 333089 h 572738"/>
              <a:gd name="connsiteX12" fmla="*/ 82868 w 2631852"/>
              <a:gd name="connsiteY12" fmla="*/ 392716 h 572738"/>
              <a:gd name="connsiteX13" fmla="*/ 135541 w 2631852"/>
              <a:gd name="connsiteY13" fmla="*/ 426625 h 572738"/>
              <a:gd name="connsiteX14" fmla="*/ 185738 w 2631852"/>
              <a:gd name="connsiteY14" fmla="*/ 392716 h 572738"/>
              <a:gd name="connsiteX15" fmla="*/ 185738 w 2631852"/>
              <a:gd name="connsiteY15" fmla="*/ 329375 h 572738"/>
              <a:gd name="connsiteX16" fmla="*/ 161925 w 2631852"/>
              <a:gd name="connsiteY16" fmla="*/ 286036 h 572738"/>
              <a:gd name="connsiteX17" fmla="*/ 40100 w 2631852"/>
              <a:gd name="connsiteY17" fmla="*/ 179927 h 572738"/>
              <a:gd name="connsiteX18" fmla="*/ 4953 w 2631852"/>
              <a:gd name="connsiteY18" fmla="*/ 122206 h 572738"/>
              <a:gd name="connsiteX19" fmla="*/ 4953 w 2631852"/>
              <a:gd name="connsiteY19" fmla="*/ 67627 h 572738"/>
              <a:gd name="connsiteX20" fmla="*/ 135541 w 2631852"/>
              <a:gd name="connsiteY20" fmla="*/ 1048 h 572738"/>
              <a:gd name="connsiteX21" fmla="*/ 266129 w 2631852"/>
              <a:gd name="connsiteY21" fmla="*/ 64484 h 572738"/>
              <a:gd name="connsiteX22" fmla="*/ 266129 w 2631852"/>
              <a:gd name="connsiteY22" fmla="*/ 122206 h 572738"/>
              <a:gd name="connsiteX23" fmla="*/ 183261 w 2631852"/>
              <a:gd name="connsiteY23" fmla="*/ 122206 h 572738"/>
              <a:gd name="connsiteX24" fmla="*/ 183261 w 2631852"/>
              <a:gd name="connsiteY24" fmla="*/ 66961 h 572738"/>
              <a:gd name="connsiteX25" fmla="*/ 982218 w 2631852"/>
              <a:gd name="connsiteY25" fmla="*/ 76581 h 572738"/>
              <a:gd name="connsiteX26" fmla="*/ 1127855 w 2631852"/>
              <a:gd name="connsiteY26" fmla="*/ 0 h 572738"/>
              <a:gd name="connsiteX27" fmla="*/ 1273493 w 2631852"/>
              <a:gd name="connsiteY27" fmla="*/ 76581 h 572738"/>
              <a:gd name="connsiteX28" fmla="*/ 1273493 w 2631852"/>
              <a:gd name="connsiteY28" fmla="*/ 384143 h 572738"/>
              <a:gd name="connsiteX29" fmla="*/ 1127855 w 2631852"/>
              <a:gd name="connsiteY29" fmla="*/ 460724 h 572738"/>
              <a:gd name="connsiteX30" fmla="*/ 982218 w 2631852"/>
              <a:gd name="connsiteY30" fmla="*/ 384143 h 572738"/>
              <a:gd name="connsiteX31" fmla="*/ 982218 w 2631852"/>
              <a:gd name="connsiteY31" fmla="*/ 76581 h 572738"/>
              <a:gd name="connsiteX32" fmla="*/ 1065086 w 2631852"/>
              <a:gd name="connsiteY32" fmla="*/ 382905 h 572738"/>
              <a:gd name="connsiteX33" fmla="*/ 1127855 w 2631852"/>
              <a:gd name="connsiteY33" fmla="*/ 425577 h 572738"/>
              <a:gd name="connsiteX34" fmla="*/ 1190625 w 2631852"/>
              <a:gd name="connsiteY34" fmla="*/ 382905 h 572738"/>
              <a:gd name="connsiteX35" fmla="*/ 1190625 w 2631852"/>
              <a:gd name="connsiteY35" fmla="*/ 77914 h 572738"/>
              <a:gd name="connsiteX36" fmla="*/ 1127855 w 2631852"/>
              <a:gd name="connsiteY36" fmla="*/ 35242 h 572738"/>
              <a:gd name="connsiteX37" fmla="*/ 1065086 w 2631852"/>
              <a:gd name="connsiteY37" fmla="*/ 77914 h 572738"/>
              <a:gd name="connsiteX38" fmla="*/ 1065086 w 2631852"/>
              <a:gd name="connsiteY38" fmla="*/ 382905 h 572738"/>
              <a:gd name="connsiteX39" fmla="*/ 1319212 w 2631852"/>
              <a:gd name="connsiteY39" fmla="*/ 3810 h 572738"/>
              <a:gd name="connsiteX40" fmla="*/ 1451039 w 2631852"/>
              <a:gd name="connsiteY40" fmla="*/ 3810 h 572738"/>
              <a:gd name="connsiteX41" fmla="*/ 1589151 w 2631852"/>
              <a:gd name="connsiteY41" fmla="*/ 72866 h 572738"/>
              <a:gd name="connsiteX42" fmla="*/ 1589151 w 2631852"/>
              <a:gd name="connsiteY42" fmla="*/ 183928 h 572738"/>
              <a:gd name="connsiteX43" fmla="*/ 1451134 w 2631852"/>
              <a:gd name="connsiteY43" fmla="*/ 252984 h 572738"/>
              <a:gd name="connsiteX44" fmla="*/ 1402175 w 2631852"/>
              <a:gd name="connsiteY44" fmla="*/ 252984 h 572738"/>
              <a:gd name="connsiteX45" fmla="*/ 1402175 w 2631852"/>
              <a:gd name="connsiteY45" fmla="*/ 457010 h 572738"/>
              <a:gd name="connsiteX46" fmla="*/ 1319308 w 2631852"/>
              <a:gd name="connsiteY46" fmla="*/ 457010 h 572738"/>
              <a:gd name="connsiteX47" fmla="*/ 1319308 w 2631852"/>
              <a:gd name="connsiteY47" fmla="*/ 3810 h 572738"/>
              <a:gd name="connsiteX48" fmla="*/ 1442276 w 2631852"/>
              <a:gd name="connsiteY48" fmla="*/ 217837 h 572738"/>
              <a:gd name="connsiteX49" fmla="*/ 1506283 w 2631852"/>
              <a:gd name="connsiteY49" fmla="*/ 189548 h 572738"/>
              <a:gd name="connsiteX50" fmla="*/ 1506283 w 2631852"/>
              <a:gd name="connsiteY50" fmla="*/ 67151 h 572738"/>
              <a:gd name="connsiteX51" fmla="*/ 1442276 w 2631852"/>
              <a:gd name="connsiteY51" fmla="*/ 38862 h 572738"/>
              <a:gd name="connsiteX52" fmla="*/ 1402080 w 2631852"/>
              <a:gd name="connsiteY52" fmla="*/ 38862 h 572738"/>
              <a:gd name="connsiteX53" fmla="*/ 1402080 w 2631852"/>
              <a:gd name="connsiteY53" fmla="*/ 217837 h 572738"/>
              <a:gd name="connsiteX54" fmla="*/ 1442276 w 2631852"/>
              <a:gd name="connsiteY54" fmla="*/ 217837 h 572738"/>
              <a:gd name="connsiteX55" fmla="*/ 1796034 w 2631852"/>
              <a:gd name="connsiteY55" fmla="*/ 65913 h 572738"/>
              <a:gd name="connsiteX56" fmla="*/ 1748409 w 2631852"/>
              <a:gd name="connsiteY56" fmla="*/ 35147 h 572738"/>
              <a:gd name="connsiteX57" fmla="*/ 1700594 w 2631852"/>
              <a:gd name="connsiteY57" fmla="*/ 65913 h 572738"/>
              <a:gd name="connsiteX58" fmla="*/ 1700594 w 2631852"/>
              <a:gd name="connsiteY58" fmla="*/ 113633 h 572738"/>
              <a:gd name="connsiteX59" fmla="*/ 1719453 w 2631852"/>
              <a:gd name="connsiteY59" fmla="*/ 154400 h 572738"/>
              <a:gd name="connsiteX60" fmla="*/ 1851279 w 2631852"/>
              <a:gd name="connsiteY60" fmla="*/ 267367 h 572738"/>
              <a:gd name="connsiteX61" fmla="*/ 1881378 w 2631852"/>
              <a:gd name="connsiteY61" fmla="*/ 322612 h 572738"/>
              <a:gd name="connsiteX62" fmla="*/ 1881378 w 2631852"/>
              <a:gd name="connsiteY62" fmla="*/ 394145 h 572738"/>
              <a:gd name="connsiteX63" fmla="*/ 1748314 w 2631852"/>
              <a:gd name="connsiteY63" fmla="*/ 460629 h 572738"/>
              <a:gd name="connsiteX64" fmla="*/ 1612678 w 2631852"/>
              <a:gd name="connsiteY64" fmla="*/ 394049 h 572738"/>
              <a:gd name="connsiteX65" fmla="*/ 1612678 w 2631852"/>
              <a:gd name="connsiteY65" fmla="*/ 331946 h 572738"/>
              <a:gd name="connsiteX66" fmla="*/ 1695545 w 2631852"/>
              <a:gd name="connsiteY66" fmla="*/ 331946 h 572738"/>
              <a:gd name="connsiteX67" fmla="*/ 1695545 w 2631852"/>
              <a:gd name="connsiteY67" fmla="*/ 391573 h 572738"/>
              <a:gd name="connsiteX68" fmla="*/ 1748314 w 2631852"/>
              <a:gd name="connsiteY68" fmla="*/ 425482 h 572738"/>
              <a:gd name="connsiteX69" fmla="*/ 1798511 w 2631852"/>
              <a:gd name="connsiteY69" fmla="*/ 391573 h 572738"/>
              <a:gd name="connsiteX70" fmla="*/ 1798511 w 2631852"/>
              <a:gd name="connsiteY70" fmla="*/ 328327 h 572738"/>
              <a:gd name="connsiteX71" fmla="*/ 1774698 w 2631852"/>
              <a:gd name="connsiteY71" fmla="*/ 284988 h 572738"/>
              <a:gd name="connsiteX72" fmla="*/ 1652969 w 2631852"/>
              <a:gd name="connsiteY72" fmla="*/ 178880 h 572738"/>
              <a:gd name="connsiteX73" fmla="*/ 1617821 w 2631852"/>
              <a:gd name="connsiteY73" fmla="*/ 121158 h 572738"/>
              <a:gd name="connsiteX74" fmla="*/ 1617821 w 2631852"/>
              <a:gd name="connsiteY74" fmla="*/ 66484 h 572738"/>
              <a:gd name="connsiteX75" fmla="*/ 1748409 w 2631852"/>
              <a:gd name="connsiteY75" fmla="*/ 0 h 572738"/>
              <a:gd name="connsiteX76" fmla="*/ 1878902 w 2631852"/>
              <a:gd name="connsiteY76" fmla="*/ 63437 h 572738"/>
              <a:gd name="connsiteX77" fmla="*/ 1878902 w 2631852"/>
              <a:gd name="connsiteY77" fmla="*/ 121158 h 572738"/>
              <a:gd name="connsiteX78" fmla="*/ 1796034 w 2631852"/>
              <a:gd name="connsiteY78" fmla="*/ 121158 h 572738"/>
              <a:gd name="connsiteX79" fmla="*/ 1796034 w 2631852"/>
              <a:gd name="connsiteY79" fmla="*/ 65913 h 572738"/>
              <a:gd name="connsiteX80" fmla="*/ 2407444 w 2631852"/>
              <a:gd name="connsiteY80" fmla="*/ 65913 h 572738"/>
              <a:gd name="connsiteX81" fmla="*/ 2359724 w 2631852"/>
              <a:gd name="connsiteY81" fmla="*/ 35147 h 572738"/>
              <a:gd name="connsiteX82" fmla="*/ 2312003 w 2631852"/>
              <a:gd name="connsiteY82" fmla="*/ 65913 h 572738"/>
              <a:gd name="connsiteX83" fmla="*/ 2312003 w 2631852"/>
              <a:gd name="connsiteY83" fmla="*/ 113633 h 572738"/>
              <a:gd name="connsiteX84" fmla="*/ 2330863 w 2631852"/>
              <a:gd name="connsiteY84" fmla="*/ 154400 h 572738"/>
              <a:gd name="connsiteX85" fmla="*/ 2462689 w 2631852"/>
              <a:gd name="connsiteY85" fmla="*/ 267367 h 572738"/>
              <a:gd name="connsiteX86" fmla="*/ 2492788 w 2631852"/>
              <a:gd name="connsiteY86" fmla="*/ 322612 h 572738"/>
              <a:gd name="connsiteX87" fmla="*/ 2492788 w 2631852"/>
              <a:gd name="connsiteY87" fmla="*/ 394145 h 572738"/>
              <a:gd name="connsiteX88" fmla="*/ 2359724 w 2631852"/>
              <a:gd name="connsiteY88" fmla="*/ 460629 h 572738"/>
              <a:gd name="connsiteX89" fmla="*/ 2224088 w 2631852"/>
              <a:gd name="connsiteY89" fmla="*/ 394145 h 572738"/>
              <a:gd name="connsiteX90" fmla="*/ 2224088 w 2631852"/>
              <a:gd name="connsiteY90" fmla="*/ 332042 h 572738"/>
              <a:gd name="connsiteX91" fmla="*/ 2306955 w 2631852"/>
              <a:gd name="connsiteY91" fmla="*/ 332042 h 572738"/>
              <a:gd name="connsiteX92" fmla="*/ 2306955 w 2631852"/>
              <a:gd name="connsiteY92" fmla="*/ 391668 h 572738"/>
              <a:gd name="connsiteX93" fmla="*/ 2359724 w 2631852"/>
              <a:gd name="connsiteY93" fmla="*/ 425577 h 572738"/>
              <a:gd name="connsiteX94" fmla="*/ 2409920 w 2631852"/>
              <a:gd name="connsiteY94" fmla="*/ 391668 h 572738"/>
              <a:gd name="connsiteX95" fmla="*/ 2409920 w 2631852"/>
              <a:gd name="connsiteY95" fmla="*/ 328327 h 572738"/>
              <a:gd name="connsiteX96" fmla="*/ 2386013 w 2631852"/>
              <a:gd name="connsiteY96" fmla="*/ 284988 h 572738"/>
              <a:gd name="connsiteX97" fmla="*/ 2264283 w 2631852"/>
              <a:gd name="connsiteY97" fmla="*/ 178880 h 572738"/>
              <a:gd name="connsiteX98" fmla="*/ 2229136 w 2631852"/>
              <a:gd name="connsiteY98" fmla="*/ 121158 h 572738"/>
              <a:gd name="connsiteX99" fmla="*/ 2229136 w 2631852"/>
              <a:gd name="connsiteY99" fmla="*/ 66484 h 572738"/>
              <a:gd name="connsiteX100" fmla="*/ 2359724 w 2631852"/>
              <a:gd name="connsiteY100" fmla="*/ 0 h 572738"/>
              <a:gd name="connsiteX101" fmla="*/ 2490216 w 2631852"/>
              <a:gd name="connsiteY101" fmla="*/ 63437 h 572738"/>
              <a:gd name="connsiteX102" fmla="*/ 2490216 w 2631852"/>
              <a:gd name="connsiteY102" fmla="*/ 121158 h 572738"/>
              <a:gd name="connsiteX103" fmla="*/ 2407444 w 2631852"/>
              <a:gd name="connsiteY103" fmla="*/ 121158 h 572738"/>
              <a:gd name="connsiteX104" fmla="*/ 2407444 w 2631852"/>
              <a:gd name="connsiteY104" fmla="*/ 65913 h 572738"/>
              <a:gd name="connsiteX105" fmla="*/ 343376 w 2631852"/>
              <a:gd name="connsiteY105" fmla="*/ 572738 h 572738"/>
              <a:gd name="connsiteX106" fmla="*/ 426339 w 2631852"/>
              <a:gd name="connsiteY106" fmla="*/ 572738 h 572738"/>
              <a:gd name="connsiteX107" fmla="*/ 607886 w 2631852"/>
              <a:gd name="connsiteY107" fmla="*/ 3810 h 572738"/>
              <a:gd name="connsiteX108" fmla="*/ 524923 w 2631852"/>
              <a:gd name="connsiteY108" fmla="*/ 3810 h 572738"/>
              <a:gd name="connsiteX109" fmla="*/ 343376 w 2631852"/>
              <a:gd name="connsiteY109" fmla="*/ 572738 h 572738"/>
              <a:gd name="connsiteX110" fmla="*/ 435578 w 2631852"/>
              <a:gd name="connsiteY110" fmla="*/ 226981 h 572738"/>
              <a:gd name="connsiteX111" fmla="*/ 364807 w 2631852"/>
              <a:gd name="connsiteY111" fmla="*/ 4858 h 572738"/>
              <a:gd name="connsiteX112" fmla="*/ 281845 w 2631852"/>
              <a:gd name="connsiteY112" fmla="*/ 4858 h 572738"/>
              <a:gd name="connsiteX113" fmla="*/ 394049 w 2631852"/>
              <a:gd name="connsiteY113" fmla="*/ 357283 h 572738"/>
              <a:gd name="connsiteX114" fmla="*/ 435578 w 2631852"/>
              <a:gd name="connsiteY114" fmla="*/ 226981 h 572738"/>
              <a:gd name="connsiteX115" fmla="*/ 1955292 w 2631852"/>
              <a:gd name="connsiteY115" fmla="*/ 572738 h 572738"/>
              <a:gd name="connsiteX116" fmla="*/ 2038255 w 2631852"/>
              <a:gd name="connsiteY116" fmla="*/ 572738 h 572738"/>
              <a:gd name="connsiteX117" fmla="*/ 2219801 w 2631852"/>
              <a:gd name="connsiteY117" fmla="*/ 3715 h 572738"/>
              <a:gd name="connsiteX118" fmla="*/ 2136839 w 2631852"/>
              <a:gd name="connsiteY118" fmla="*/ 3715 h 572738"/>
              <a:gd name="connsiteX119" fmla="*/ 1955292 w 2631852"/>
              <a:gd name="connsiteY119" fmla="*/ 572738 h 572738"/>
              <a:gd name="connsiteX120" fmla="*/ 2047875 w 2631852"/>
              <a:gd name="connsiteY120" fmla="*/ 225933 h 572738"/>
              <a:gd name="connsiteX121" fmla="*/ 1977104 w 2631852"/>
              <a:gd name="connsiteY121" fmla="*/ 3810 h 572738"/>
              <a:gd name="connsiteX122" fmla="*/ 1894141 w 2631852"/>
              <a:gd name="connsiteY122" fmla="*/ 3810 h 572738"/>
              <a:gd name="connsiteX123" fmla="*/ 2006346 w 2631852"/>
              <a:gd name="connsiteY123" fmla="*/ 356235 h 572738"/>
              <a:gd name="connsiteX124" fmla="*/ 2047875 w 2631852"/>
              <a:gd name="connsiteY124" fmla="*/ 225933 h 572738"/>
              <a:gd name="connsiteX125" fmla="*/ 931164 w 2631852"/>
              <a:gd name="connsiteY125" fmla="*/ 457010 h 572738"/>
              <a:gd name="connsiteX126" fmla="*/ 931545 w 2631852"/>
              <a:gd name="connsiteY126" fmla="*/ 457010 h 572738"/>
              <a:gd name="connsiteX127" fmla="*/ 931545 w 2631852"/>
              <a:gd name="connsiteY127" fmla="*/ 72962 h 572738"/>
              <a:gd name="connsiteX128" fmla="*/ 793528 w 2631852"/>
              <a:gd name="connsiteY128" fmla="*/ 3905 h 572738"/>
              <a:gd name="connsiteX129" fmla="*/ 633698 w 2631852"/>
              <a:gd name="connsiteY129" fmla="*/ 3905 h 572738"/>
              <a:gd name="connsiteX130" fmla="*/ 633698 w 2631852"/>
              <a:gd name="connsiteY130" fmla="*/ 457105 h 572738"/>
              <a:gd name="connsiteX131" fmla="*/ 716471 w 2631852"/>
              <a:gd name="connsiteY131" fmla="*/ 457105 h 572738"/>
              <a:gd name="connsiteX132" fmla="*/ 716566 w 2631852"/>
              <a:gd name="connsiteY132" fmla="*/ 457010 h 572738"/>
              <a:gd name="connsiteX133" fmla="*/ 716566 w 2631852"/>
              <a:gd name="connsiteY133" fmla="*/ 39052 h 572738"/>
              <a:gd name="connsiteX134" fmla="*/ 784670 w 2631852"/>
              <a:gd name="connsiteY134" fmla="*/ 39052 h 572738"/>
              <a:gd name="connsiteX135" fmla="*/ 848678 w 2631852"/>
              <a:gd name="connsiteY135" fmla="*/ 67342 h 572738"/>
              <a:gd name="connsiteX136" fmla="*/ 848678 w 2631852"/>
              <a:gd name="connsiteY136" fmla="*/ 457010 h 572738"/>
              <a:gd name="connsiteX137" fmla="*/ 931164 w 2631852"/>
              <a:gd name="connsiteY137" fmla="*/ 457010 h 572738"/>
              <a:gd name="connsiteX138" fmla="*/ 2524982 w 2631852"/>
              <a:gd name="connsiteY138" fmla="*/ 59722 h 572738"/>
              <a:gd name="connsiteX139" fmla="*/ 2578608 w 2631852"/>
              <a:gd name="connsiteY139" fmla="*/ 7144 h 572738"/>
              <a:gd name="connsiteX140" fmla="*/ 2631853 w 2631852"/>
              <a:gd name="connsiteY140" fmla="*/ 59722 h 572738"/>
              <a:gd name="connsiteX141" fmla="*/ 2578608 w 2631852"/>
              <a:gd name="connsiteY141" fmla="*/ 112681 h 572738"/>
              <a:gd name="connsiteX142" fmla="*/ 2524982 w 2631852"/>
              <a:gd name="connsiteY142" fmla="*/ 59722 h 572738"/>
              <a:gd name="connsiteX143" fmla="*/ 2578608 w 2631852"/>
              <a:gd name="connsiteY143" fmla="*/ 103918 h 572738"/>
              <a:gd name="connsiteX144" fmla="*/ 2621280 w 2631852"/>
              <a:gd name="connsiteY144" fmla="*/ 59817 h 572738"/>
              <a:gd name="connsiteX145" fmla="*/ 2578608 w 2631852"/>
              <a:gd name="connsiteY145" fmla="*/ 16002 h 572738"/>
              <a:gd name="connsiteX146" fmla="*/ 2535555 w 2631852"/>
              <a:gd name="connsiteY146" fmla="*/ 59817 h 572738"/>
              <a:gd name="connsiteX147" fmla="*/ 2578608 w 2631852"/>
              <a:gd name="connsiteY147" fmla="*/ 103918 h 572738"/>
              <a:gd name="connsiteX148" fmla="*/ 2567464 w 2631852"/>
              <a:gd name="connsiteY148" fmla="*/ 90297 h 572738"/>
              <a:gd name="connsiteX149" fmla="*/ 2558225 w 2631852"/>
              <a:gd name="connsiteY149" fmla="*/ 90297 h 572738"/>
              <a:gd name="connsiteX150" fmla="*/ 2558225 w 2631852"/>
              <a:gd name="connsiteY150" fmla="*/ 29432 h 572738"/>
              <a:gd name="connsiteX151" fmla="*/ 2581466 w 2631852"/>
              <a:gd name="connsiteY151" fmla="*/ 29432 h 572738"/>
              <a:gd name="connsiteX152" fmla="*/ 2602897 w 2631852"/>
              <a:gd name="connsiteY152" fmla="*/ 46768 h 572738"/>
              <a:gd name="connsiteX153" fmla="*/ 2587085 w 2631852"/>
              <a:gd name="connsiteY153" fmla="*/ 63532 h 572738"/>
              <a:gd name="connsiteX154" fmla="*/ 2604421 w 2631852"/>
              <a:gd name="connsiteY154" fmla="*/ 90297 h 572738"/>
              <a:gd name="connsiteX155" fmla="*/ 2594134 w 2631852"/>
              <a:gd name="connsiteY155" fmla="*/ 90297 h 572738"/>
              <a:gd name="connsiteX156" fmla="*/ 2578037 w 2631852"/>
              <a:gd name="connsiteY156" fmla="*/ 63913 h 572738"/>
              <a:gd name="connsiteX157" fmla="*/ 2567464 w 2631852"/>
              <a:gd name="connsiteY157" fmla="*/ 63913 h 572738"/>
              <a:gd name="connsiteX158" fmla="*/ 2567464 w 2631852"/>
              <a:gd name="connsiteY158" fmla="*/ 90297 h 572738"/>
              <a:gd name="connsiteX159" fmla="*/ 2578418 w 2631852"/>
              <a:gd name="connsiteY159" fmla="*/ 56102 h 572738"/>
              <a:gd name="connsiteX160" fmla="*/ 2593277 w 2631852"/>
              <a:gd name="connsiteY160" fmla="*/ 46196 h 572738"/>
              <a:gd name="connsiteX161" fmla="*/ 2580037 w 2631852"/>
              <a:gd name="connsiteY161" fmla="*/ 37243 h 572738"/>
              <a:gd name="connsiteX162" fmla="*/ 2567464 w 2631852"/>
              <a:gd name="connsiteY162" fmla="*/ 37243 h 572738"/>
              <a:gd name="connsiteX163" fmla="*/ 2567464 w 2631852"/>
              <a:gd name="connsiteY163" fmla="*/ 56102 h 572738"/>
              <a:gd name="connsiteX164" fmla="*/ 2578418 w 2631852"/>
              <a:gd name="connsiteY164" fmla="*/ 56102 h 57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631852" h="572738">
                <a:moveTo>
                  <a:pt x="183261" y="66961"/>
                </a:moveTo>
                <a:cubicBezTo>
                  <a:pt x="183261" y="49339"/>
                  <a:pt x="174498" y="36195"/>
                  <a:pt x="135541" y="36195"/>
                </a:cubicBezTo>
                <a:cubicBezTo>
                  <a:pt x="96679" y="36195"/>
                  <a:pt x="87820" y="49339"/>
                  <a:pt x="87820" y="66961"/>
                </a:cubicBezTo>
                <a:lnTo>
                  <a:pt x="87820" y="114681"/>
                </a:lnTo>
                <a:cubicBezTo>
                  <a:pt x="87820" y="129159"/>
                  <a:pt x="92869" y="143542"/>
                  <a:pt x="106680" y="155543"/>
                </a:cubicBezTo>
                <a:lnTo>
                  <a:pt x="238506" y="268510"/>
                </a:lnTo>
                <a:cubicBezTo>
                  <a:pt x="257366" y="284226"/>
                  <a:pt x="268605" y="303657"/>
                  <a:pt x="268605" y="323755"/>
                </a:cubicBezTo>
                <a:lnTo>
                  <a:pt x="268605" y="395287"/>
                </a:lnTo>
                <a:cubicBezTo>
                  <a:pt x="268605" y="437960"/>
                  <a:pt x="218408" y="461772"/>
                  <a:pt x="135541" y="461772"/>
                </a:cubicBezTo>
                <a:cubicBezTo>
                  <a:pt x="43910" y="461772"/>
                  <a:pt x="0" y="441103"/>
                  <a:pt x="0" y="395287"/>
                </a:cubicBezTo>
                <a:lnTo>
                  <a:pt x="0" y="333089"/>
                </a:lnTo>
                <a:lnTo>
                  <a:pt x="82868" y="333089"/>
                </a:lnTo>
                <a:lnTo>
                  <a:pt x="82868" y="392716"/>
                </a:lnTo>
                <a:cubicBezTo>
                  <a:pt x="82868" y="414052"/>
                  <a:pt x="99155" y="426625"/>
                  <a:pt x="135541" y="426625"/>
                </a:cubicBezTo>
                <a:cubicBezTo>
                  <a:pt x="169450" y="426625"/>
                  <a:pt x="185738" y="414052"/>
                  <a:pt x="185738" y="392716"/>
                </a:cubicBezTo>
                <a:lnTo>
                  <a:pt x="185738" y="329375"/>
                </a:lnTo>
                <a:cubicBezTo>
                  <a:pt x="185738" y="313658"/>
                  <a:pt x="179451" y="301752"/>
                  <a:pt x="161925" y="286036"/>
                </a:cubicBezTo>
                <a:lnTo>
                  <a:pt x="40100" y="179927"/>
                </a:lnTo>
                <a:cubicBezTo>
                  <a:pt x="17526" y="160496"/>
                  <a:pt x="4953" y="145352"/>
                  <a:pt x="4953" y="122206"/>
                </a:cubicBezTo>
                <a:lnTo>
                  <a:pt x="4953" y="67627"/>
                </a:lnTo>
                <a:cubicBezTo>
                  <a:pt x="4953" y="23051"/>
                  <a:pt x="51435" y="1048"/>
                  <a:pt x="135541" y="1048"/>
                </a:cubicBezTo>
                <a:cubicBezTo>
                  <a:pt x="228410" y="1048"/>
                  <a:pt x="266129" y="23051"/>
                  <a:pt x="266129" y="64484"/>
                </a:cubicBezTo>
                <a:lnTo>
                  <a:pt x="266129" y="122206"/>
                </a:lnTo>
                <a:lnTo>
                  <a:pt x="183261" y="122206"/>
                </a:lnTo>
                <a:lnTo>
                  <a:pt x="183261" y="66961"/>
                </a:lnTo>
                <a:close/>
                <a:moveTo>
                  <a:pt x="982218" y="76581"/>
                </a:moveTo>
                <a:cubicBezTo>
                  <a:pt x="982218" y="32004"/>
                  <a:pt x="1016127" y="0"/>
                  <a:pt x="1127855" y="0"/>
                </a:cubicBezTo>
                <a:cubicBezTo>
                  <a:pt x="1239583" y="0"/>
                  <a:pt x="1273493" y="32004"/>
                  <a:pt x="1273493" y="76581"/>
                </a:cubicBezTo>
                <a:lnTo>
                  <a:pt x="1273493" y="384143"/>
                </a:lnTo>
                <a:cubicBezTo>
                  <a:pt x="1273493" y="428720"/>
                  <a:pt x="1239583" y="460724"/>
                  <a:pt x="1127855" y="460724"/>
                </a:cubicBezTo>
                <a:cubicBezTo>
                  <a:pt x="1016127" y="460724"/>
                  <a:pt x="982218" y="428720"/>
                  <a:pt x="982218" y="384143"/>
                </a:cubicBezTo>
                <a:lnTo>
                  <a:pt x="982218" y="76581"/>
                </a:lnTo>
                <a:close/>
                <a:moveTo>
                  <a:pt x="1065086" y="382905"/>
                </a:moveTo>
                <a:cubicBezTo>
                  <a:pt x="1065086" y="408051"/>
                  <a:pt x="1075087" y="425577"/>
                  <a:pt x="1127855" y="425577"/>
                </a:cubicBezTo>
                <a:cubicBezTo>
                  <a:pt x="1180624" y="425577"/>
                  <a:pt x="1190625" y="407956"/>
                  <a:pt x="1190625" y="382905"/>
                </a:cubicBezTo>
                <a:lnTo>
                  <a:pt x="1190625" y="77914"/>
                </a:lnTo>
                <a:cubicBezTo>
                  <a:pt x="1190625" y="52768"/>
                  <a:pt x="1180529" y="35242"/>
                  <a:pt x="1127855" y="35242"/>
                </a:cubicBezTo>
                <a:cubicBezTo>
                  <a:pt x="1075087" y="35242"/>
                  <a:pt x="1065086" y="52864"/>
                  <a:pt x="1065086" y="77914"/>
                </a:cubicBezTo>
                <a:lnTo>
                  <a:pt x="1065086" y="382905"/>
                </a:lnTo>
                <a:close/>
                <a:moveTo>
                  <a:pt x="1319212" y="3810"/>
                </a:moveTo>
                <a:lnTo>
                  <a:pt x="1451039" y="3810"/>
                </a:lnTo>
                <a:cubicBezTo>
                  <a:pt x="1557719" y="3810"/>
                  <a:pt x="1589151" y="21431"/>
                  <a:pt x="1589151" y="72866"/>
                </a:cubicBezTo>
                <a:lnTo>
                  <a:pt x="1589151" y="183928"/>
                </a:lnTo>
                <a:cubicBezTo>
                  <a:pt x="1589151" y="235363"/>
                  <a:pt x="1557814" y="252984"/>
                  <a:pt x="1451134" y="252984"/>
                </a:cubicBezTo>
                <a:lnTo>
                  <a:pt x="1402175" y="252984"/>
                </a:lnTo>
                <a:lnTo>
                  <a:pt x="1402175" y="457010"/>
                </a:lnTo>
                <a:lnTo>
                  <a:pt x="1319308" y="457010"/>
                </a:lnTo>
                <a:lnTo>
                  <a:pt x="1319308" y="3810"/>
                </a:lnTo>
                <a:close/>
                <a:moveTo>
                  <a:pt x="1442276" y="217837"/>
                </a:moveTo>
                <a:cubicBezTo>
                  <a:pt x="1479995" y="217837"/>
                  <a:pt x="1506283" y="212788"/>
                  <a:pt x="1506283" y="189548"/>
                </a:cubicBezTo>
                <a:lnTo>
                  <a:pt x="1506283" y="67151"/>
                </a:lnTo>
                <a:cubicBezTo>
                  <a:pt x="1506283" y="43910"/>
                  <a:pt x="1479995" y="38862"/>
                  <a:pt x="1442276" y="38862"/>
                </a:cubicBezTo>
                <a:lnTo>
                  <a:pt x="1402080" y="38862"/>
                </a:lnTo>
                <a:lnTo>
                  <a:pt x="1402080" y="217837"/>
                </a:lnTo>
                <a:lnTo>
                  <a:pt x="1442276" y="217837"/>
                </a:lnTo>
                <a:close/>
                <a:moveTo>
                  <a:pt x="1796034" y="65913"/>
                </a:moveTo>
                <a:cubicBezTo>
                  <a:pt x="1796034" y="48292"/>
                  <a:pt x="1787271" y="35147"/>
                  <a:pt x="1748409" y="35147"/>
                </a:cubicBezTo>
                <a:cubicBezTo>
                  <a:pt x="1709452" y="35147"/>
                  <a:pt x="1700594" y="48292"/>
                  <a:pt x="1700594" y="65913"/>
                </a:cubicBezTo>
                <a:lnTo>
                  <a:pt x="1700594" y="113633"/>
                </a:lnTo>
                <a:cubicBezTo>
                  <a:pt x="1700594" y="128016"/>
                  <a:pt x="1705642" y="142494"/>
                  <a:pt x="1719453" y="154400"/>
                </a:cubicBezTo>
                <a:lnTo>
                  <a:pt x="1851279" y="267367"/>
                </a:lnTo>
                <a:cubicBezTo>
                  <a:pt x="1870043" y="283083"/>
                  <a:pt x="1881378" y="302514"/>
                  <a:pt x="1881378" y="322612"/>
                </a:cubicBezTo>
                <a:lnTo>
                  <a:pt x="1881378" y="394145"/>
                </a:lnTo>
                <a:cubicBezTo>
                  <a:pt x="1881378" y="436817"/>
                  <a:pt x="1831181" y="460629"/>
                  <a:pt x="1748314" y="460629"/>
                </a:cubicBezTo>
                <a:cubicBezTo>
                  <a:pt x="1656683" y="460629"/>
                  <a:pt x="1612678" y="439960"/>
                  <a:pt x="1612678" y="394049"/>
                </a:cubicBezTo>
                <a:lnTo>
                  <a:pt x="1612678" y="331946"/>
                </a:lnTo>
                <a:lnTo>
                  <a:pt x="1695545" y="331946"/>
                </a:lnTo>
                <a:lnTo>
                  <a:pt x="1695545" y="391573"/>
                </a:lnTo>
                <a:cubicBezTo>
                  <a:pt x="1695545" y="412909"/>
                  <a:pt x="1711833" y="425482"/>
                  <a:pt x="1748314" y="425482"/>
                </a:cubicBezTo>
                <a:cubicBezTo>
                  <a:pt x="1782223" y="425482"/>
                  <a:pt x="1798511" y="412909"/>
                  <a:pt x="1798511" y="391573"/>
                </a:cubicBezTo>
                <a:lnTo>
                  <a:pt x="1798511" y="328327"/>
                </a:lnTo>
                <a:cubicBezTo>
                  <a:pt x="1798511" y="312610"/>
                  <a:pt x="1792319" y="300704"/>
                  <a:pt x="1774698" y="284988"/>
                </a:cubicBezTo>
                <a:lnTo>
                  <a:pt x="1652969" y="178880"/>
                </a:lnTo>
                <a:cubicBezTo>
                  <a:pt x="1630394" y="159449"/>
                  <a:pt x="1617821" y="144399"/>
                  <a:pt x="1617821" y="121158"/>
                </a:cubicBezTo>
                <a:lnTo>
                  <a:pt x="1617821" y="66484"/>
                </a:lnTo>
                <a:cubicBezTo>
                  <a:pt x="1617821" y="21907"/>
                  <a:pt x="1664208" y="0"/>
                  <a:pt x="1748409" y="0"/>
                </a:cubicBezTo>
                <a:cubicBezTo>
                  <a:pt x="1841278" y="0"/>
                  <a:pt x="1878902" y="21907"/>
                  <a:pt x="1878902" y="63437"/>
                </a:cubicBezTo>
                <a:lnTo>
                  <a:pt x="1878902" y="121158"/>
                </a:lnTo>
                <a:lnTo>
                  <a:pt x="1796034" y="121158"/>
                </a:lnTo>
                <a:lnTo>
                  <a:pt x="1796034" y="65913"/>
                </a:lnTo>
                <a:close/>
                <a:moveTo>
                  <a:pt x="2407444" y="65913"/>
                </a:moveTo>
                <a:cubicBezTo>
                  <a:pt x="2407444" y="48387"/>
                  <a:pt x="2398585" y="35147"/>
                  <a:pt x="2359724" y="35147"/>
                </a:cubicBezTo>
                <a:cubicBezTo>
                  <a:pt x="2320862" y="35147"/>
                  <a:pt x="2312003" y="48292"/>
                  <a:pt x="2312003" y="65913"/>
                </a:cubicBezTo>
                <a:lnTo>
                  <a:pt x="2312003" y="113633"/>
                </a:lnTo>
                <a:cubicBezTo>
                  <a:pt x="2312003" y="128111"/>
                  <a:pt x="2317052" y="142494"/>
                  <a:pt x="2330863" y="154400"/>
                </a:cubicBezTo>
                <a:lnTo>
                  <a:pt x="2462689" y="267367"/>
                </a:lnTo>
                <a:cubicBezTo>
                  <a:pt x="2481548" y="283083"/>
                  <a:pt x="2492788" y="302514"/>
                  <a:pt x="2492788" y="322612"/>
                </a:cubicBezTo>
                <a:lnTo>
                  <a:pt x="2492788" y="394145"/>
                </a:lnTo>
                <a:cubicBezTo>
                  <a:pt x="2492788" y="436817"/>
                  <a:pt x="2442591" y="460629"/>
                  <a:pt x="2359724" y="460629"/>
                </a:cubicBezTo>
                <a:cubicBezTo>
                  <a:pt x="2268093" y="460629"/>
                  <a:pt x="2224088" y="439960"/>
                  <a:pt x="2224088" y="394145"/>
                </a:cubicBezTo>
                <a:lnTo>
                  <a:pt x="2224088" y="332042"/>
                </a:lnTo>
                <a:lnTo>
                  <a:pt x="2306955" y="332042"/>
                </a:lnTo>
                <a:lnTo>
                  <a:pt x="2306955" y="391668"/>
                </a:lnTo>
                <a:cubicBezTo>
                  <a:pt x="2306955" y="413004"/>
                  <a:pt x="2323338" y="425577"/>
                  <a:pt x="2359724" y="425577"/>
                </a:cubicBezTo>
                <a:cubicBezTo>
                  <a:pt x="2393537" y="425577"/>
                  <a:pt x="2409920" y="413004"/>
                  <a:pt x="2409920" y="391668"/>
                </a:cubicBezTo>
                <a:lnTo>
                  <a:pt x="2409920" y="328327"/>
                </a:lnTo>
                <a:cubicBezTo>
                  <a:pt x="2409920" y="312610"/>
                  <a:pt x="2403634" y="300704"/>
                  <a:pt x="2386013" y="284988"/>
                </a:cubicBezTo>
                <a:lnTo>
                  <a:pt x="2264283" y="178880"/>
                </a:lnTo>
                <a:cubicBezTo>
                  <a:pt x="2241709" y="159449"/>
                  <a:pt x="2229136" y="144399"/>
                  <a:pt x="2229136" y="121158"/>
                </a:cubicBezTo>
                <a:lnTo>
                  <a:pt x="2229136" y="66484"/>
                </a:lnTo>
                <a:cubicBezTo>
                  <a:pt x="2229136" y="21907"/>
                  <a:pt x="2275618" y="0"/>
                  <a:pt x="2359724" y="0"/>
                </a:cubicBezTo>
                <a:cubicBezTo>
                  <a:pt x="2452592" y="0"/>
                  <a:pt x="2490216" y="22003"/>
                  <a:pt x="2490216" y="63437"/>
                </a:cubicBezTo>
                <a:lnTo>
                  <a:pt x="2490216" y="121158"/>
                </a:lnTo>
                <a:lnTo>
                  <a:pt x="2407444" y="121158"/>
                </a:lnTo>
                <a:lnTo>
                  <a:pt x="2407444" y="65913"/>
                </a:lnTo>
                <a:close/>
                <a:moveTo>
                  <a:pt x="343376" y="572738"/>
                </a:moveTo>
                <a:lnTo>
                  <a:pt x="426339" y="572738"/>
                </a:lnTo>
                <a:lnTo>
                  <a:pt x="607886" y="3810"/>
                </a:lnTo>
                <a:lnTo>
                  <a:pt x="524923" y="3810"/>
                </a:lnTo>
                <a:lnTo>
                  <a:pt x="343376" y="572738"/>
                </a:lnTo>
                <a:close/>
                <a:moveTo>
                  <a:pt x="435578" y="226981"/>
                </a:moveTo>
                <a:lnTo>
                  <a:pt x="364807" y="4858"/>
                </a:lnTo>
                <a:lnTo>
                  <a:pt x="281845" y="4858"/>
                </a:lnTo>
                <a:lnTo>
                  <a:pt x="394049" y="357283"/>
                </a:lnTo>
                <a:lnTo>
                  <a:pt x="435578" y="226981"/>
                </a:lnTo>
                <a:close/>
                <a:moveTo>
                  <a:pt x="1955292" y="572738"/>
                </a:moveTo>
                <a:lnTo>
                  <a:pt x="2038255" y="572738"/>
                </a:lnTo>
                <a:lnTo>
                  <a:pt x="2219801" y="3715"/>
                </a:lnTo>
                <a:lnTo>
                  <a:pt x="2136839" y="3715"/>
                </a:lnTo>
                <a:lnTo>
                  <a:pt x="1955292" y="572738"/>
                </a:lnTo>
                <a:close/>
                <a:moveTo>
                  <a:pt x="2047875" y="225933"/>
                </a:moveTo>
                <a:lnTo>
                  <a:pt x="1977104" y="3810"/>
                </a:lnTo>
                <a:lnTo>
                  <a:pt x="1894141" y="3810"/>
                </a:lnTo>
                <a:lnTo>
                  <a:pt x="2006346" y="356235"/>
                </a:lnTo>
                <a:lnTo>
                  <a:pt x="2047875" y="225933"/>
                </a:lnTo>
                <a:close/>
                <a:moveTo>
                  <a:pt x="931164" y="457010"/>
                </a:moveTo>
                <a:lnTo>
                  <a:pt x="931545" y="457010"/>
                </a:lnTo>
                <a:lnTo>
                  <a:pt x="931545" y="72962"/>
                </a:lnTo>
                <a:cubicBezTo>
                  <a:pt x="931545" y="21527"/>
                  <a:pt x="900113" y="3905"/>
                  <a:pt x="793528" y="3905"/>
                </a:cubicBezTo>
                <a:lnTo>
                  <a:pt x="633698" y="3905"/>
                </a:lnTo>
                <a:lnTo>
                  <a:pt x="633698" y="457105"/>
                </a:lnTo>
                <a:lnTo>
                  <a:pt x="716471" y="457105"/>
                </a:lnTo>
                <a:lnTo>
                  <a:pt x="716566" y="457010"/>
                </a:lnTo>
                <a:lnTo>
                  <a:pt x="716566" y="39052"/>
                </a:lnTo>
                <a:lnTo>
                  <a:pt x="784670" y="39052"/>
                </a:lnTo>
                <a:cubicBezTo>
                  <a:pt x="822293" y="39052"/>
                  <a:pt x="848678" y="44101"/>
                  <a:pt x="848678" y="67342"/>
                </a:cubicBezTo>
                <a:lnTo>
                  <a:pt x="848678" y="457010"/>
                </a:lnTo>
                <a:lnTo>
                  <a:pt x="931164" y="457010"/>
                </a:lnTo>
                <a:close/>
                <a:moveTo>
                  <a:pt x="2524982" y="59722"/>
                </a:moveTo>
                <a:cubicBezTo>
                  <a:pt x="2524982" y="29432"/>
                  <a:pt x="2549557" y="7144"/>
                  <a:pt x="2578608" y="7144"/>
                </a:cubicBezTo>
                <a:cubicBezTo>
                  <a:pt x="2607374" y="7144"/>
                  <a:pt x="2631853" y="29432"/>
                  <a:pt x="2631853" y="59722"/>
                </a:cubicBezTo>
                <a:cubicBezTo>
                  <a:pt x="2631853" y="90297"/>
                  <a:pt x="2607278" y="112681"/>
                  <a:pt x="2578608" y="112681"/>
                </a:cubicBezTo>
                <a:cubicBezTo>
                  <a:pt x="2549557" y="112681"/>
                  <a:pt x="2524982" y="90297"/>
                  <a:pt x="2524982" y="59722"/>
                </a:cubicBezTo>
                <a:close/>
                <a:moveTo>
                  <a:pt x="2578608" y="103918"/>
                </a:moveTo>
                <a:cubicBezTo>
                  <a:pt x="2602516" y="103918"/>
                  <a:pt x="2621280" y="85249"/>
                  <a:pt x="2621280" y="59817"/>
                </a:cubicBezTo>
                <a:cubicBezTo>
                  <a:pt x="2621280" y="34862"/>
                  <a:pt x="2602516" y="16002"/>
                  <a:pt x="2578608" y="16002"/>
                </a:cubicBezTo>
                <a:cubicBezTo>
                  <a:pt x="2554415" y="16002"/>
                  <a:pt x="2535555" y="34862"/>
                  <a:pt x="2535555" y="59817"/>
                </a:cubicBezTo>
                <a:cubicBezTo>
                  <a:pt x="2535650" y="85153"/>
                  <a:pt x="2554415" y="103918"/>
                  <a:pt x="2578608" y="103918"/>
                </a:cubicBezTo>
                <a:close/>
                <a:moveTo>
                  <a:pt x="2567464" y="90297"/>
                </a:moveTo>
                <a:lnTo>
                  <a:pt x="2558225" y="90297"/>
                </a:lnTo>
                <a:lnTo>
                  <a:pt x="2558225" y="29432"/>
                </a:lnTo>
                <a:lnTo>
                  <a:pt x="2581466" y="29432"/>
                </a:lnTo>
                <a:cubicBezTo>
                  <a:pt x="2595848" y="29432"/>
                  <a:pt x="2602897" y="34766"/>
                  <a:pt x="2602897" y="46768"/>
                </a:cubicBezTo>
                <a:cubicBezTo>
                  <a:pt x="2602897" y="57626"/>
                  <a:pt x="2596039" y="62389"/>
                  <a:pt x="2587085" y="63532"/>
                </a:cubicBezTo>
                <a:lnTo>
                  <a:pt x="2604421" y="90297"/>
                </a:lnTo>
                <a:lnTo>
                  <a:pt x="2594134" y="90297"/>
                </a:lnTo>
                <a:lnTo>
                  <a:pt x="2578037" y="63913"/>
                </a:lnTo>
                <a:lnTo>
                  <a:pt x="2567464" y="63913"/>
                </a:lnTo>
                <a:lnTo>
                  <a:pt x="2567464" y="90297"/>
                </a:lnTo>
                <a:close/>
                <a:moveTo>
                  <a:pt x="2578418" y="56102"/>
                </a:moveTo>
                <a:cubicBezTo>
                  <a:pt x="2586228" y="56102"/>
                  <a:pt x="2593277" y="55531"/>
                  <a:pt x="2593277" y="46196"/>
                </a:cubicBezTo>
                <a:cubicBezTo>
                  <a:pt x="2593277" y="38671"/>
                  <a:pt x="2586418" y="37243"/>
                  <a:pt x="2580037" y="37243"/>
                </a:cubicBezTo>
                <a:lnTo>
                  <a:pt x="2567464" y="37243"/>
                </a:lnTo>
                <a:lnTo>
                  <a:pt x="2567464" y="56102"/>
                </a:lnTo>
                <a:lnTo>
                  <a:pt x="2578418" y="56102"/>
                </a:lnTo>
                <a:close/>
              </a:path>
            </a:pathLst>
          </a:custGeom>
          <a:solidFill>
            <a:srgbClr val="646E81"/>
          </a:solidFill>
          <a:ln w="9525" cap="flat">
            <a:noFill/>
            <a:prstDash val="solid"/>
            <a:miter/>
          </a:ln>
        </p:spPr>
        <p:txBody>
          <a:bodyPr rtlCol="0" anchor="ctr"/>
          <a:lstStyle/>
          <a:p>
            <a:endParaRPr/>
          </a:p>
        </p:txBody>
      </p:sp>
      <p:sp>
        <p:nvSpPr>
          <p:cNvPr id="2" name="Footer Placeholder 1">
            <a:extLst>
              <a:ext uri="{FF2B5EF4-FFF2-40B4-BE49-F238E27FC236}">
                <a16:creationId xmlns:a16="http://schemas.microsoft.com/office/drawing/2014/main" id="{CA175C4D-DBB3-61B2-CDC7-D6051F5B4822}"/>
              </a:ext>
            </a:extLst>
          </p:cNvPr>
          <p:cNvSpPr>
            <a:spLocks noGrp="1"/>
          </p:cNvSpPr>
          <p:nvPr>
            <p:ph type="ftr" sz="quarter" idx="13"/>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998123970"/>
      </p:ext>
    </p:extLst>
  </p:cSld>
  <p:clrMapOvr>
    <a:masterClrMapping/>
  </p:clrMapOvr>
  <p:extLst>
    <p:ext uri="{DCECCB84-F9BA-43D5-87BE-67443E8EF086}">
      <p15:sldGuideLst xmlns:p15="http://schemas.microsoft.com/office/powerpoint/2012/main">
        <p15:guide id="2" pos="256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ubtitle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FFC4-5CC2-1952-46BB-0F8448C6FE7C}"/>
              </a:ext>
            </a:extLst>
          </p:cNvPr>
          <p:cNvSpPr>
            <a:spLocks noGrp="1"/>
          </p:cNvSpPr>
          <p:nvPr>
            <p:ph type="title" hasCustomPrompt="1"/>
          </p:nvPr>
        </p:nvSpPr>
        <p:spPr>
          <a:xfrm>
            <a:off x="533400" y="526477"/>
            <a:ext cx="11125202" cy="612648"/>
          </a:xfrm>
        </p:spPr>
        <p:txBody>
          <a:bodyPr/>
          <a:lstStyle>
            <a:lvl1pPr>
              <a:defRPr/>
            </a:lvl1pPr>
          </a:lstStyle>
          <a:p>
            <a:r>
              <a:t>Click to Add a Slide Title</a:t>
            </a:r>
          </a:p>
        </p:txBody>
      </p:sp>
      <p:sp>
        <p:nvSpPr>
          <p:cNvPr id="3" name="Text Placeholder 6">
            <a:extLst>
              <a:ext uri="{FF2B5EF4-FFF2-40B4-BE49-F238E27FC236}">
                <a16:creationId xmlns:a16="http://schemas.microsoft.com/office/drawing/2014/main" id="{0ED11961-812B-9843-33DB-C89114D84386}"/>
              </a:ext>
            </a:extLst>
          </p:cNvPr>
          <p:cNvSpPr>
            <a:spLocks noGrp="1"/>
          </p:cNvSpPr>
          <p:nvPr>
            <p:ph type="body" sz="quarter" idx="12" hasCustomPrompt="1"/>
            <p:custDataLst>
              <p:tags r:id="rId1"/>
            </p:custDataLst>
          </p:nvPr>
        </p:nvSpPr>
        <p:spPr>
          <a:xfrm>
            <a:off x="533400" y="1143000"/>
            <a:ext cx="11128248" cy="310896"/>
          </a:xfrm>
        </p:spPr>
        <p:txBody>
          <a:bodyPr>
            <a:noAutofit/>
          </a:bodyPr>
          <a:lstStyle>
            <a:lvl1pPr marL="0" indent="0">
              <a:spcBef>
                <a:spcPts val="0"/>
              </a:spcBef>
              <a:buFont typeface="Arial" panose="020B0604020202020204" pitchFamily="34" charset="0"/>
              <a:buNone/>
              <a:defRPr sz="2200" i="0">
                <a:solidFill>
                  <a:schemeClr val="tx1"/>
                </a:solidFill>
                <a:latin typeface="+mj-lt"/>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a:t>
            </a:r>
          </a:p>
        </p:txBody>
      </p:sp>
      <p:sp>
        <p:nvSpPr>
          <p:cNvPr id="8" name="Content Placeholder 7">
            <a:extLst>
              <a:ext uri="{FF2B5EF4-FFF2-40B4-BE49-F238E27FC236}">
                <a16:creationId xmlns:a16="http://schemas.microsoft.com/office/drawing/2014/main" id="{6A3F3B9C-428F-D2A9-DD17-CA5965E808DE}"/>
              </a:ext>
            </a:extLst>
          </p:cNvPr>
          <p:cNvSpPr>
            <a:spLocks noGrp="1"/>
          </p:cNvSpPr>
          <p:nvPr>
            <p:ph sz="quarter" idx="14" hasCustomPrompt="1"/>
          </p:nvPr>
        </p:nvSpPr>
        <p:spPr>
          <a:xfrm>
            <a:off x="533400" y="1704560"/>
            <a:ext cx="3538728" cy="4769741"/>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9" name="Content Placeholder 7">
            <a:extLst>
              <a:ext uri="{FF2B5EF4-FFF2-40B4-BE49-F238E27FC236}">
                <a16:creationId xmlns:a16="http://schemas.microsoft.com/office/drawing/2014/main" id="{A235CDF8-C580-0340-D25B-485D6E3144D1}"/>
              </a:ext>
            </a:extLst>
          </p:cNvPr>
          <p:cNvSpPr>
            <a:spLocks noGrp="1"/>
          </p:cNvSpPr>
          <p:nvPr>
            <p:ph sz="quarter" idx="15" hasCustomPrompt="1"/>
          </p:nvPr>
        </p:nvSpPr>
        <p:spPr>
          <a:xfrm>
            <a:off x="4324253" y="1704558"/>
            <a:ext cx="3538728" cy="4773168"/>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10" name="Content Placeholder 7">
            <a:extLst>
              <a:ext uri="{FF2B5EF4-FFF2-40B4-BE49-F238E27FC236}">
                <a16:creationId xmlns:a16="http://schemas.microsoft.com/office/drawing/2014/main" id="{1A8BF4F0-AAF9-F4BE-428E-7ED6CB757129}"/>
              </a:ext>
            </a:extLst>
          </p:cNvPr>
          <p:cNvSpPr>
            <a:spLocks noGrp="1"/>
          </p:cNvSpPr>
          <p:nvPr>
            <p:ph sz="quarter" idx="16" hasCustomPrompt="1"/>
          </p:nvPr>
        </p:nvSpPr>
        <p:spPr>
          <a:xfrm>
            <a:off x="8119875" y="1704558"/>
            <a:ext cx="3538728" cy="4773168"/>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Footer Placeholder 3">
            <a:extLst>
              <a:ext uri="{FF2B5EF4-FFF2-40B4-BE49-F238E27FC236}">
                <a16:creationId xmlns:a16="http://schemas.microsoft.com/office/drawing/2014/main" id="{8E25E2C2-7201-FDB7-837C-4DF914007607}"/>
              </a:ext>
            </a:extLst>
          </p:cNvPr>
          <p:cNvSpPr>
            <a:spLocks noGrp="1"/>
          </p:cNvSpPr>
          <p:nvPr>
            <p:ph type="ftr" sz="quarter" idx="17"/>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1549731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title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FFC4-5CC2-1952-46BB-0F8448C6FE7C}"/>
              </a:ext>
            </a:extLst>
          </p:cNvPr>
          <p:cNvSpPr>
            <a:spLocks noGrp="1"/>
          </p:cNvSpPr>
          <p:nvPr>
            <p:ph type="title" hasCustomPrompt="1"/>
          </p:nvPr>
        </p:nvSpPr>
        <p:spPr>
          <a:xfrm>
            <a:off x="533400" y="526477"/>
            <a:ext cx="11125202" cy="612648"/>
          </a:xfrm>
        </p:spPr>
        <p:txBody>
          <a:bodyPr/>
          <a:lstStyle/>
          <a:p>
            <a:r>
              <a:t>Click to Add a Slide Title</a:t>
            </a:r>
          </a:p>
        </p:txBody>
      </p:sp>
      <p:sp>
        <p:nvSpPr>
          <p:cNvPr id="8" name="Text Placeholder 6">
            <a:extLst>
              <a:ext uri="{FF2B5EF4-FFF2-40B4-BE49-F238E27FC236}">
                <a16:creationId xmlns:a16="http://schemas.microsoft.com/office/drawing/2014/main" id="{05481C3D-0876-785B-42D8-1C2CBCA84783}"/>
              </a:ext>
            </a:extLst>
          </p:cNvPr>
          <p:cNvSpPr>
            <a:spLocks noGrp="1"/>
          </p:cNvSpPr>
          <p:nvPr>
            <p:ph type="body" sz="quarter" idx="12" hasCustomPrompt="1"/>
            <p:custDataLst>
              <p:tags r:id="rId1"/>
            </p:custDataLst>
          </p:nvPr>
        </p:nvSpPr>
        <p:spPr>
          <a:xfrm>
            <a:off x="533400" y="1143000"/>
            <a:ext cx="11128248" cy="310896"/>
          </a:xfrm>
        </p:spPr>
        <p:txBody>
          <a:bodyPr>
            <a:noAutofit/>
          </a:bodyPr>
          <a:lstStyle>
            <a:lvl1pPr marL="0" indent="0">
              <a:spcBef>
                <a:spcPts val="0"/>
              </a:spcBef>
              <a:buFont typeface="Arial" panose="020B0604020202020204" pitchFamily="34" charset="0"/>
              <a:buNone/>
              <a:defRPr sz="2200" i="0">
                <a:solidFill>
                  <a:schemeClr val="tx1"/>
                </a:solidFill>
                <a:latin typeface="+mj-lt"/>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a:t>
            </a:r>
          </a:p>
        </p:txBody>
      </p:sp>
      <p:sp>
        <p:nvSpPr>
          <p:cNvPr id="10" name="Content Placeholder 7">
            <a:extLst>
              <a:ext uri="{FF2B5EF4-FFF2-40B4-BE49-F238E27FC236}">
                <a16:creationId xmlns:a16="http://schemas.microsoft.com/office/drawing/2014/main" id="{BB1248A5-51A1-C592-3326-B70371AC5878}"/>
              </a:ext>
            </a:extLst>
          </p:cNvPr>
          <p:cNvSpPr>
            <a:spLocks noGrp="1"/>
          </p:cNvSpPr>
          <p:nvPr>
            <p:ph sz="quarter" idx="15" hasCustomPrompt="1"/>
          </p:nvPr>
        </p:nvSpPr>
        <p:spPr>
          <a:xfrm>
            <a:off x="533400" y="1704558"/>
            <a:ext cx="2596896" cy="4773168"/>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11" name="Content Placeholder 7">
            <a:extLst>
              <a:ext uri="{FF2B5EF4-FFF2-40B4-BE49-F238E27FC236}">
                <a16:creationId xmlns:a16="http://schemas.microsoft.com/office/drawing/2014/main" id="{63C6957B-B50D-5950-1B21-87A07F55F14E}"/>
              </a:ext>
            </a:extLst>
          </p:cNvPr>
          <p:cNvSpPr>
            <a:spLocks noGrp="1"/>
          </p:cNvSpPr>
          <p:nvPr>
            <p:ph sz="quarter" idx="16" hasCustomPrompt="1"/>
          </p:nvPr>
        </p:nvSpPr>
        <p:spPr>
          <a:xfrm>
            <a:off x="3372991" y="1704558"/>
            <a:ext cx="2596896" cy="4773168"/>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12" name="Content Placeholder 7">
            <a:extLst>
              <a:ext uri="{FF2B5EF4-FFF2-40B4-BE49-F238E27FC236}">
                <a16:creationId xmlns:a16="http://schemas.microsoft.com/office/drawing/2014/main" id="{9D3DB339-2246-0D21-174E-F2AAE969C7F3}"/>
              </a:ext>
            </a:extLst>
          </p:cNvPr>
          <p:cNvSpPr>
            <a:spLocks noGrp="1"/>
          </p:cNvSpPr>
          <p:nvPr>
            <p:ph sz="quarter" idx="17" hasCustomPrompt="1"/>
          </p:nvPr>
        </p:nvSpPr>
        <p:spPr>
          <a:xfrm>
            <a:off x="6217350" y="1704558"/>
            <a:ext cx="2596896" cy="4773168"/>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13" name="Content Placeholder 7">
            <a:extLst>
              <a:ext uri="{FF2B5EF4-FFF2-40B4-BE49-F238E27FC236}">
                <a16:creationId xmlns:a16="http://schemas.microsoft.com/office/drawing/2014/main" id="{805B7638-8E08-7723-6944-0A584B2C903B}"/>
              </a:ext>
            </a:extLst>
          </p:cNvPr>
          <p:cNvSpPr>
            <a:spLocks noGrp="1"/>
          </p:cNvSpPr>
          <p:nvPr>
            <p:ph sz="quarter" idx="18" hasCustomPrompt="1"/>
          </p:nvPr>
        </p:nvSpPr>
        <p:spPr>
          <a:xfrm>
            <a:off x="9061705" y="1704558"/>
            <a:ext cx="2596896" cy="4773168"/>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Footer Placeholder 2">
            <a:extLst>
              <a:ext uri="{FF2B5EF4-FFF2-40B4-BE49-F238E27FC236}">
                <a16:creationId xmlns:a16="http://schemas.microsoft.com/office/drawing/2014/main" id="{E521BCCD-EED6-75C2-0BD4-D9314C2A5FAD}"/>
              </a:ext>
            </a:extLst>
          </p:cNvPr>
          <p:cNvSpPr>
            <a:spLocks noGrp="1"/>
          </p:cNvSpPr>
          <p:nvPr>
            <p:ph type="ftr" sz="quarter" idx="19"/>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2739369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3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A76F-5939-CB17-FF55-4F8A5D555135}"/>
              </a:ext>
            </a:extLst>
          </p:cNvPr>
          <p:cNvSpPr>
            <a:spLocks noGrp="1"/>
          </p:cNvSpPr>
          <p:nvPr>
            <p:ph type="title" hasCustomPrompt="1"/>
          </p:nvPr>
        </p:nvSpPr>
        <p:spPr>
          <a:xfrm>
            <a:off x="533400" y="526477"/>
            <a:ext cx="11125202" cy="612648"/>
          </a:xfrm>
        </p:spPr>
        <p:txBody>
          <a:bodyPr/>
          <a:lstStyle/>
          <a:p>
            <a:r>
              <a:t>Click to Add a Slide Title</a:t>
            </a:r>
          </a:p>
        </p:txBody>
      </p:sp>
      <p:sp>
        <p:nvSpPr>
          <p:cNvPr id="3" name="Text Placeholder 6">
            <a:extLst>
              <a:ext uri="{FF2B5EF4-FFF2-40B4-BE49-F238E27FC236}">
                <a16:creationId xmlns:a16="http://schemas.microsoft.com/office/drawing/2014/main" id="{1595AAC8-B149-5641-C80F-729CBA4C0C99}"/>
              </a:ext>
            </a:extLst>
          </p:cNvPr>
          <p:cNvSpPr>
            <a:spLocks noGrp="1"/>
          </p:cNvSpPr>
          <p:nvPr>
            <p:ph type="body" sz="quarter" idx="12" hasCustomPrompt="1"/>
            <p:custDataLst>
              <p:tags r:id="rId1"/>
            </p:custDataLst>
          </p:nvPr>
        </p:nvSpPr>
        <p:spPr>
          <a:xfrm>
            <a:off x="533400" y="1143000"/>
            <a:ext cx="11128248" cy="310896"/>
          </a:xfrm>
        </p:spPr>
        <p:txBody>
          <a:bodyPr>
            <a:noAutofit/>
          </a:bodyPr>
          <a:lstStyle>
            <a:lvl1pPr marL="0" indent="0">
              <a:spcBef>
                <a:spcPts val="0"/>
              </a:spcBef>
              <a:buFont typeface="Arial" panose="020B0604020202020204" pitchFamily="34" charset="0"/>
              <a:buNone/>
              <a:defRPr sz="2200" i="0">
                <a:solidFill>
                  <a:schemeClr val="tx1"/>
                </a:solidFill>
                <a:latin typeface="+mj-lt"/>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a:t>
            </a:r>
          </a:p>
        </p:txBody>
      </p:sp>
      <p:sp>
        <p:nvSpPr>
          <p:cNvPr id="7" name="Content Placeholder 6">
            <a:extLst>
              <a:ext uri="{FF2B5EF4-FFF2-40B4-BE49-F238E27FC236}">
                <a16:creationId xmlns:a16="http://schemas.microsoft.com/office/drawing/2014/main" id="{19EA4FE0-FB3A-1F86-E448-E97047418798}"/>
              </a:ext>
            </a:extLst>
          </p:cNvPr>
          <p:cNvSpPr>
            <a:spLocks noGrp="1"/>
          </p:cNvSpPr>
          <p:nvPr>
            <p:ph sz="quarter" idx="16" hasCustomPrompt="1"/>
          </p:nvPr>
        </p:nvSpPr>
        <p:spPr>
          <a:xfrm>
            <a:off x="987552" y="1700784"/>
            <a:ext cx="3236976" cy="3236976"/>
          </a:xfrm>
        </p:spPr>
        <p:txBody>
          <a:bodyPr/>
          <a:lstStyle>
            <a:lvl1pPr>
              <a:defRPr/>
            </a:lvl1pPr>
          </a:lstStyle>
          <a:p>
            <a:pPr lvl="0"/>
            <a:r>
              <a:t>Click icon below to insert graphic object</a:t>
            </a:r>
          </a:p>
          <a:p>
            <a:pPr lvl="1"/>
            <a:r>
              <a:t>Second level</a:t>
            </a:r>
          </a:p>
          <a:p>
            <a:pPr lvl="2"/>
            <a:r>
              <a:t>Third level</a:t>
            </a:r>
          </a:p>
          <a:p>
            <a:pPr lvl="3"/>
            <a:r>
              <a:t>Fourth level</a:t>
            </a:r>
          </a:p>
          <a:p>
            <a:pPr lvl="4"/>
            <a:r>
              <a:t>Fifth level</a:t>
            </a:r>
          </a:p>
        </p:txBody>
      </p:sp>
      <p:sp>
        <p:nvSpPr>
          <p:cNvPr id="8" name="Text Placeholder 7">
            <a:extLst>
              <a:ext uri="{FF2B5EF4-FFF2-40B4-BE49-F238E27FC236}">
                <a16:creationId xmlns:a16="http://schemas.microsoft.com/office/drawing/2014/main" id="{1A5668F8-20D5-430F-D93A-7CA607F038DD}"/>
              </a:ext>
            </a:extLst>
          </p:cNvPr>
          <p:cNvSpPr>
            <a:spLocks noGrp="1"/>
          </p:cNvSpPr>
          <p:nvPr>
            <p:ph type="body" sz="quarter" idx="13" hasCustomPrompt="1"/>
          </p:nvPr>
        </p:nvSpPr>
        <p:spPr>
          <a:xfrm>
            <a:off x="987552" y="5193792"/>
            <a:ext cx="3236976" cy="1207008"/>
          </a:xfrm>
        </p:spPr>
        <p:txBody>
          <a:bodyPr/>
          <a:lstStyle>
            <a:lvl1pPr marL="0" indent="0" algn="ctr">
              <a:spcBef>
                <a:spcPts val="0"/>
              </a:spcBef>
              <a:buFont typeface="Arial" panose="020B0604020202020204" pitchFamily="34" charset="0"/>
              <a:buNone/>
              <a:defRPr sz="2200"/>
            </a:lvl1pPr>
            <a:lvl2pPr marL="0" indent="0" algn="ctr">
              <a:spcBef>
                <a:spcPts val="0"/>
              </a:spcBef>
              <a:buFont typeface="Arial" panose="020B0604020202020204" pitchFamily="34" charset="0"/>
              <a:buNone/>
              <a:defRPr sz="2200"/>
            </a:lvl2pPr>
            <a:lvl3pPr marL="0" indent="0" algn="ctr">
              <a:spcBef>
                <a:spcPts val="0"/>
              </a:spcBef>
              <a:buFont typeface="Arial" panose="020B0604020202020204" pitchFamily="34" charset="0"/>
              <a:buNone/>
              <a:defRPr sz="2200"/>
            </a:lvl3pPr>
            <a:lvl4pPr marL="0" indent="0" algn="ctr">
              <a:spcBef>
                <a:spcPts val="0"/>
              </a:spcBef>
              <a:buFont typeface="Arial" panose="020B0604020202020204" pitchFamily="34" charset="0"/>
              <a:buNone/>
              <a:defRPr sz="2400"/>
            </a:lvl4pPr>
            <a:lvl5pPr marL="0" indent="0" algn="ctr">
              <a:spcBef>
                <a:spcPts val="0"/>
              </a:spcBef>
              <a:buFont typeface="Arial" panose="020B0604020202020204" pitchFamily="34" charset="0"/>
              <a:buNone/>
              <a:defRPr sz="2400"/>
            </a:lvl5pPr>
            <a:lvl6pPr marL="0" indent="0" algn="ctr">
              <a:spcBef>
                <a:spcPts val="0"/>
              </a:spcBef>
              <a:buFont typeface="Arial" panose="020B0604020202020204" pitchFamily="34" charset="0"/>
              <a:buNone/>
              <a:defRPr sz="2400"/>
            </a:lvl6pPr>
            <a:lvl7pPr marL="0" indent="0" algn="ctr">
              <a:spcBef>
                <a:spcPts val="0"/>
              </a:spcBef>
              <a:buFont typeface="Arial" panose="020B0604020202020204" pitchFamily="34" charset="0"/>
              <a:buNone/>
              <a:defRPr sz="2400"/>
            </a:lvl7pPr>
            <a:lvl8pPr marL="0" indent="0" algn="ctr">
              <a:spcBef>
                <a:spcPts val="0"/>
              </a:spcBef>
              <a:buFont typeface="Arial" panose="020B0604020202020204" pitchFamily="34" charset="0"/>
              <a:buNone/>
              <a:defRPr sz="2400"/>
            </a:lvl8pPr>
            <a:lvl9pPr marL="0" indent="0" algn="ctr">
              <a:spcBef>
                <a:spcPts val="0"/>
              </a:spcBef>
              <a:buFont typeface="Arial" panose="020B0604020202020204" pitchFamily="34" charset="0"/>
              <a:buNone/>
              <a:defRPr sz="2400"/>
            </a:lvl9pPr>
          </a:lstStyle>
          <a:p>
            <a:pPr lvl="0"/>
            <a:r>
              <a:t>Caption / description</a:t>
            </a:r>
          </a:p>
          <a:p>
            <a:pPr lvl="1"/>
            <a:r>
              <a:t>Second level</a:t>
            </a:r>
          </a:p>
          <a:p>
            <a:pPr lvl="2"/>
            <a:r>
              <a:t>Third level</a:t>
            </a:r>
          </a:p>
        </p:txBody>
      </p:sp>
      <p:sp>
        <p:nvSpPr>
          <p:cNvPr id="11" name="Content Placeholder 6">
            <a:extLst>
              <a:ext uri="{FF2B5EF4-FFF2-40B4-BE49-F238E27FC236}">
                <a16:creationId xmlns:a16="http://schemas.microsoft.com/office/drawing/2014/main" id="{00929798-FF94-AF4B-F1EA-4BAA773A82A6}"/>
              </a:ext>
            </a:extLst>
          </p:cNvPr>
          <p:cNvSpPr>
            <a:spLocks noGrp="1"/>
          </p:cNvSpPr>
          <p:nvPr>
            <p:ph sz="quarter" idx="17" hasCustomPrompt="1"/>
          </p:nvPr>
        </p:nvSpPr>
        <p:spPr>
          <a:xfrm>
            <a:off x="4477512" y="1700784"/>
            <a:ext cx="3236976" cy="3236976"/>
          </a:xfrm>
        </p:spPr>
        <p:txBody>
          <a:bodyPr/>
          <a:lstStyle>
            <a:lvl1pPr>
              <a:defRPr/>
            </a:lvl1pPr>
          </a:lstStyle>
          <a:p>
            <a:pPr lvl="0"/>
            <a:r>
              <a:t>Click icon below to insert graphic object</a:t>
            </a:r>
          </a:p>
          <a:p>
            <a:pPr lvl="1"/>
            <a:r>
              <a:t>Second level</a:t>
            </a:r>
          </a:p>
          <a:p>
            <a:pPr lvl="2"/>
            <a:r>
              <a:t>Third level</a:t>
            </a:r>
          </a:p>
          <a:p>
            <a:pPr lvl="3"/>
            <a:r>
              <a:t>Fourth level</a:t>
            </a:r>
          </a:p>
          <a:p>
            <a:pPr lvl="4"/>
            <a:r>
              <a:t>Fifth level</a:t>
            </a:r>
          </a:p>
        </p:txBody>
      </p:sp>
      <p:sp>
        <p:nvSpPr>
          <p:cNvPr id="9" name="Text Placeholder 7">
            <a:extLst>
              <a:ext uri="{FF2B5EF4-FFF2-40B4-BE49-F238E27FC236}">
                <a16:creationId xmlns:a16="http://schemas.microsoft.com/office/drawing/2014/main" id="{723DB6E7-3180-6DA3-8B4A-4981BD6CCEA4}"/>
              </a:ext>
            </a:extLst>
          </p:cNvPr>
          <p:cNvSpPr>
            <a:spLocks noGrp="1"/>
          </p:cNvSpPr>
          <p:nvPr>
            <p:ph type="body" sz="quarter" idx="14" hasCustomPrompt="1"/>
          </p:nvPr>
        </p:nvSpPr>
        <p:spPr>
          <a:xfrm>
            <a:off x="4477512" y="5193792"/>
            <a:ext cx="3236976" cy="1207008"/>
          </a:xfrm>
        </p:spPr>
        <p:txBody>
          <a:bodyPr/>
          <a:lstStyle>
            <a:lvl1pPr marL="0" indent="0" algn="ctr">
              <a:spcBef>
                <a:spcPts val="0"/>
              </a:spcBef>
              <a:buFont typeface="Arial" panose="020B0604020202020204" pitchFamily="34" charset="0"/>
              <a:buNone/>
              <a:defRPr sz="2200"/>
            </a:lvl1pPr>
            <a:lvl2pPr marL="0" indent="0" algn="ctr">
              <a:spcBef>
                <a:spcPts val="0"/>
              </a:spcBef>
              <a:buFont typeface="Arial" panose="020B0604020202020204" pitchFamily="34" charset="0"/>
              <a:buNone/>
              <a:defRPr sz="2200"/>
            </a:lvl2pPr>
            <a:lvl3pPr marL="0" indent="0" algn="ctr">
              <a:spcBef>
                <a:spcPts val="0"/>
              </a:spcBef>
              <a:buFont typeface="Arial" panose="020B0604020202020204" pitchFamily="34" charset="0"/>
              <a:buNone/>
              <a:defRPr sz="2200"/>
            </a:lvl3pPr>
            <a:lvl4pPr marL="0" indent="0" algn="ctr">
              <a:spcBef>
                <a:spcPts val="0"/>
              </a:spcBef>
              <a:buFont typeface="Arial" panose="020B0604020202020204" pitchFamily="34" charset="0"/>
              <a:buNone/>
              <a:defRPr sz="2400"/>
            </a:lvl4pPr>
            <a:lvl5pPr marL="0" indent="0" algn="ctr">
              <a:spcBef>
                <a:spcPts val="0"/>
              </a:spcBef>
              <a:buFont typeface="Arial" panose="020B0604020202020204" pitchFamily="34" charset="0"/>
              <a:buNone/>
              <a:defRPr sz="2400"/>
            </a:lvl5pPr>
            <a:lvl6pPr marL="0" indent="0" algn="ctr">
              <a:spcBef>
                <a:spcPts val="0"/>
              </a:spcBef>
              <a:buFont typeface="Arial" panose="020B0604020202020204" pitchFamily="34" charset="0"/>
              <a:buNone/>
              <a:defRPr sz="2400"/>
            </a:lvl6pPr>
            <a:lvl7pPr marL="0" indent="0" algn="ctr">
              <a:spcBef>
                <a:spcPts val="0"/>
              </a:spcBef>
              <a:buFont typeface="Arial" panose="020B0604020202020204" pitchFamily="34" charset="0"/>
              <a:buNone/>
              <a:defRPr sz="2400"/>
            </a:lvl7pPr>
            <a:lvl8pPr marL="0" indent="0" algn="ctr">
              <a:spcBef>
                <a:spcPts val="0"/>
              </a:spcBef>
              <a:buFont typeface="Arial" panose="020B0604020202020204" pitchFamily="34" charset="0"/>
              <a:buNone/>
              <a:defRPr sz="2400"/>
            </a:lvl8pPr>
            <a:lvl9pPr marL="0" indent="0" algn="ctr">
              <a:spcBef>
                <a:spcPts val="0"/>
              </a:spcBef>
              <a:buFont typeface="Arial" panose="020B0604020202020204" pitchFamily="34" charset="0"/>
              <a:buNone/>
              <a:defRPr sz="2400"/>
            </a:lvl9pPr>
          </a:lstStyle>
          <a:p>
            <a:pPr lvl="0"/>
            <a:r>
              <a:t>Caption / description</a:t>
            </a:r>
          </a:p>
          <a:p>
            <a:pPr lvl="1"/>
            <a:r>
              <a:t>Second level</a:t>
            </a:r>
          </a:p>
          <a:p>
            <a:pPr lvl="2"/>
            <a:r>
              <a:t>Third level</a:t>
            </a:r>
          </a:p>
        </p:txBody>
      </p:sp>
      <p:sp>
        <p:nvSpPr>
          <p:cNvPr id="12" name="Content Placeholder 6">
            <a:extLst>
              <a:ext uri="{FF2B5EF4-FFF2-40B4-BE49-F238E27FC236}">
                <a16:creationId xmlns:a16="http://schemas.microsoft.com/office/drawing/2014/main" id="{9475B7A8-B1A4-96D4-3A00-C4428376EF80}"/>
              </a:ext>
            </a:extLst>
          </p:cNvPr>
          <p:cNvSpPr>
            <a:spLocks noGrp="1"/>
          </p:cNvSpPr>
          <p:nvPr>
            <p:ph sz="quarter" idx="18" hasCustomPrompt="1"/>
          </p:nvPr>
        </p:nvSpPr>
        <p:spPr>
          <a:xfrm>
            <a:off x="7967472" y="1700784"/>
            <a:ext cx="3236976" cy="3236976"/>
          </a:xfrm>
        </p:spPr>
        <p:txBody>
          <a:bodyPr/>
          <a:lstStyle>
            <a:lvl1pPr>
              <a:defRPr/>
            </a:lvl1pPr>
          </a:lstStyle>
          <a:p>
            <a:pPr lvl="0"/>
            <a:r>
              <a:t>Click icon below to insert graphic object</a:t>
            </a:r>
          </a:p>
          <a:p>
            <a:pPr lvl="1"/>
            <a:r>
              <a:t>Second level</a:t>
            </a:r>
          </a:p>
          <a:p>
            <a:pPr lvl="2"/>
            <a:r>
              <a:t>Third level</a:t>
            </a:r>
          </a:p>
          <a:p>
            <a:pPr lvl="3"/>
            <a:r>
              <a:t>Fourth level</a:t>
            </a:r>
          </a:p>
          <a:p>
            <a:pPr lvl="4"/>
            <a:r>
              <a:t>Fifth level</a:t>
            </a:r>
          </a:p>
        </p:txBody>
      </p:sp>
      <p:sp>
        <p:nvSpPr>
          <p:cNvPr id="10" name="Text Placeholder 7">
            <a:extLst>
              <a:ext uri="{FF2B5EF4-FFF2-40B4-BE49-F238E27FC236}">
                <a16:creationId xmlns:a16="http://schemas.microsoft.com/office/drawing/2014/main" id="{B0D10A77-504A-3B36-92B9-95D626CFD28C}"/>
              </a:ext>
            </a:extLst>
          </p:cNvPr>
          <p:cNvSpPr>
            <a:spLocks noGrp="1"/>
          </p:cNvSpPr>
          <p:nvPr>
            <p:ph type="body" sz="quarter" idx="15" hasCustomPrompt="1"/>
          </p:nvPr>
        </p:nvSpPr>
        <p:spPr>
          <a:xfrm>
            <a:off x="7967472" y="5193792"/>
            <a:ext cx="3236976" cy="1207008"/>
          </a:xfrm>
        </p:spPr>
        <p:txBody>
          <a:bodyPr/>
          <a:lstStyle>
            <a:lvl1pPr marL="0" indent="0" algn="ctr">
              <a:spcBef>
                <a:spcPts val="0"/>
              </a:spcBef>
              <a:buFont typeface="Arial" panose="020B0604020202020204" pitchFamily="34" charset="0"/>
              <a:buNone/>
              <a:defRPr sz="2200"/>
            </a:lvl1pPr>
            <a:lvl2pPr marL="0" indent="0" algn="ctr">
              <a:spcBef>
                <a:spcPts val="0"/>
              </a:spcBef>
              <a:buFont typeface="Arial" panose="020B0604020202020204" pitchFamily="34" charset="0"/>
              <a:buNone/>
              <a:defRPr sz="2200"/>
            </a:lvl2pPr>
            <a:lvl3pPr marL="0" indent="0" algn="ctr">
              <a:spcBef>
                <a:spcPts val="0"/>
              </a:spcBef>
              <a:buFont typeface="Arial" panose="020B0604020202020204" pitchFamily="34" charset="0"/>
              <a:buNone/>
              <a:defRPr sz="2200"/>
            </a:lvl3pPr>
            <a:lvl4pPr marL="0" indent="0" algn="ctr">
              <a:spcBef>
                <a:spcPts val="0"/>
              </a:spcBef>
              <a:buFont typeface="Arial" panose="020B0604020202020204" pitchFamily="34" charset="0"/>
              <a:buNone/>
              <a:defRPr sz="2400"/>
            </a:lvl4pPr>
            <a:lvl5pPr marL="0" indent="0" algn="ctr">
              <a:spcBef>
                <a:spcPts val="0"/>
              </a:spcBef>
              <a:buFont typeface="Arial" panose="020B0604020202020204" pitchFamily="34" charset="0"/>
              <a:buNone/>
              <a:defRPr sz="2400"/>
            </a:lvl5pPr>
            <a:lvl6pPr marL="0" indent="0" algn="ctr">
              <a:spcBef>
                <a:spcPts val="0"/>
              </a:spcBef>
              <a:buFont typeface="Arial" panose="020B0604020202020204" pitchFamily="34" charset="0"/>
              <a:buNone/>
              <a:defRPr sz="2400"/>
            </a:lvl6pPr>
            <a:lvl7pPr marL="0" indent="0" algn="ctr">
              <a:spcBef>
                <a:spcPts val="0"/>
              </a:spcBef>
              <a:buFont typeface="Arial" panose="020B0604020202020204" pitchFamily="34" charset="0"/>
              <a:buNone/>
              <a:defRPr sz="2400"/>
            </a:lvl7pPr>
            <a:lvl8pPr marL="0" indent="0" algn="ctr">
              <a:spcBef>
                <a:spcPts val="0"/>
              </a:spcBef>
              <a:buFont typeface="Arial" panose="020B0604020202020204" pitchFamily="34" charset="0"/>
              <a:buNone/>
              <a:defRPr sz="2400"/>
            </a:lvl8pPr>
            <a:lvl9pPr marL="0" indent="0" algn="ctr">
              <a:spcBef>
                <a:spcPts val="0"/>
              </a:spcBef>
              <a:buFont typeface="Arial" panose="020B0604020202020204" pitchFamily="34" charset="0"/>
              <a:buNone/>
              <a:defRPr sz="2400"/>
            </a:lvl9pPr>
          </a:lstStyle>
          <a:p>
            <a:pPr lvl="0"/>
            <a:r>
              <a:t>Caption / description</a:t>
            </a:r>
          </a:p>
          <a:p>
            <a:pPr lvl="1"/>
            <a:r>
              <a:t>Second level</a:t>
            </a:r>
          </a:p>
          <a:p>
            <a:pPr lvl="2"/>
            <a:r>
              <a:t>Third level</a:t>
            </a:r>
          </a:p>
        </p:txBody>
      </p:sp>
      <p:sp>
        <p:nvSpPr>
          <p:cNvPr id="4" name="Footer Placeholder 3">
            <a:extLst>
              <a:ext uri="{FF2B5EF4-FFF2-40B4-BE49-F238E27FC236}">
                <a16:creationId xmlns:a16="http://schemas.microsoft.com/office/drawing/2014/main" id="{97574D50-C575-9D23-1774-29C31F8003DF}"/>
              </a:ext>
            </a:extLst>
          </p:cNvPr>
          <p:cNvSpPr>
            <a:spLocks noGrp="1"/>
          </p:cNvSpPr>
          <p:nvPr>
            <p:ph type="ftr" sz="quarter" idx="19"/>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2662085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4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A76F-5939-CB17-FF55-4F8A5D555135}"/>
              </a:ext>
            </a:extLst>
          </p:cNvPr>
          <p:cNvSpPr>
            <a:spLocks noGrp="1"/>
          </p:cNvSpPr>
          <p:nvPr>
            <p:ph type="title" hasCustomPrompt="1"/>
          </p:nvPr>
        </p:nvSpPr>
        <p:spPr>
          <a:xfrm>
            <a:off x="533400" y="526477"/>
            <a:ext cx="11125202" cy="612648"/>
          </a:xfrm>
        </p:spPr>
        <p:txBody>
          <a:bodyPr/>
          <a:lstStyle>
            <a:lvl1pPr>
              <a:defRPr/>
            </a:lvl1pPr>
          </a:lstStyle>
          <a:p>
            <a:r>
              <a:t>Click to Add a Slide Title</a:t>
            </a:r>
          </a:p>
        </p:txBody>
      </p:sp>
      <p:sp>
        <p:nvSpPr>
          <p:cNvPr id="5" name="Text Placeholder 6">
            <a:extLst>
              <a:ext uri="{FF2B5EF4-FFF2-40B4-BE49-F238E27FC236}">
                <a16:creationId xmlns:a16="http://schemas.microsoft.com/office/drawing/2014/main" id="{3EDBC1AB-338B-29CD-2E1D-927AC6751C85}"/>
              </a:ext>
            </a:extLst>
          </p:cNvPr>
          <p:cNvSpPr>
            <a:spLocks noGrp="1"/>
          </p:cNvSpPr>
          <p:nvPr>
            <p:ph type="body" sz="quarter" idx="12" hasCustomPrompt="1"/>
            <p:custDataLst>
              <p:tags r:id="rId1"/>
            </p:custDataLst>
          </p:nvPr>
        </p:nvSpPr>
        <p:spPr>
          <a:xfrm>
            <a:off x="533400" y="1143000"/>
            <a:ext cx="11128248" cy="310896"/>
          </a:xfrm>
        </p:spPr>
        <p:txBody>
          <a:bodyPr>
            <a:noAutofit/>
          </a:bodyPr>
          <a:lstStyle>
            <a:lvl1pPr marL="0" indent="0">
              <a:spcBef>
                <a:spcPts val="0"/>
              </a:spcBef>
              <a:buFont typeface="Arial" panose="020B0604020202020204" pitchFamily="34" charset="0"/>
              <a:buNone/>
              <a:defRPr sz="2200" i="0">
                <a:solidFill>
                  <a:schemeClr val="tx1"/>
                </a:solidFill>
                <a:latin typeface="+mj-lt"/>
              </a:defRPr>
            </a:lvl1pPr>
            <a:lvl2pPr marL="0" indent="0">
              <a:spcBef>
                <a:spcPts val="0"/>
              </a:spcBef>
              <a:buNone/>
              <a:defRPr sz="2400">
                <a:solidFill>
                  <a:schemeClr val="tx1">
                    <a:lumMod val="65000"/>
                    <a:lumOff val="35000"/>
                  </a:schemeClr>
                </a:solidFill>
              </a:defRPr>
            </a:lvl2pPr>
            <a:lvl3pPr marL="0" indent="0">
              <a:spcBef>
                <a:spcPts val="0"/>
              </a:spcBef>
              <a:buNone/>
              <a:defRPr sz="2400">
                <a:solidFill>
                  <a:schemeClr val="tx1">
                    <a:lumMod val="65000"/>
                    <a:lumOff val="35000"/>
                  </a:schemeClr>
                </a:solidFill>
              </a:defRPr>
            </a:lvl3pPr>
            <a:lvl4pPr marL="0" indent="0">
              <a:spcBef>
                <a:spcPts val="0"/>
              </a:spcBef>
              <a:buNone/>
              <a:defRPr sz="2400">
                <a:solidFill>
                  <a:schemeClr val="tx1">
                    <a:lumMod val="65000"/>
                    <a:lumOff val="35000"/>
                  </a:schemeClr>
                </a:solidFill>
              </a:defRPr>
            </a:lvl4pPr>
            <a:lvl5pPr marL="0" indent="0">
              <a:spcBef>
                <a:spcPts val="0"/>
              </a:spcBef>
              <a:buNone/>
              <a:defRPr sz="2400">
                <a:solidFill>
                  <a:schemeClr val="tx1">
                    <a:lumMod val="65000"/>
                    <a:lumOff val="35000"/>
                  </a:schemeClr>
                </a:solidFill>
              </a:defRPr>
            </a:lvl5pPr>
            <a:lvl6pPr marL="0" indent="0">
              <a:spcBef>
                <a:spcPts val="0"/>
              </a:spcBef>
              <a:buNone/>
              <a:defRPr sz="2400">
                <a:solidFill>
                  <a:schemeClr val="tx1">
                    <a:lumMod val="65000"/>
                    <a:lumOff val="35000"/>
                  </a:schemeClr>
                </a:solidFill>
              </a:defRPr>
            </a:lvl6pPr>
            <a:lvl7pPr marL="0" indent="0">
              <a:spcBef>
                <a:spcPts val="0"/>
              </a:spcBef>
              <a:buNone/>
              <a:defRPr sz="2400">
                <a:solidFill>
                  <a:schemeClr val="tx1">
                    <a:lumMod val="65000"/>
                    <a:lumOff val="35000"/>
                  </a:schemeClr>
                </a:solidFill>
              </a:defRPr>
            </a:lvl7pPr>
            <a:lvl8pPr marL="0" indent="0">
              <a:spcBef>
                <a:spcPts val="0"/>
              </a:spcBef>
              <a:buNone/>
              <a:defRPr sz="2400">
                <a:solidFill>
                  <a:schemeClr val="tx1">
                    <a:lumMod val="65000"/>
                    <a:lumOff val="35000"/>
                  </a:schemeClr>
                </a:solidFill>
              </a:defRPr>
            </a:lvl8pPr>
            <a:lvl9pPr marL="0" indent="0">
              <a:spcBef>
                <a:spcPts val="0"/>
              </a:spcBef>
              <a:buNone/>
              <a:defRPr sz="2400">
                <a:solidFill>
                  <a:schemeClr val="tx1">
                    <a:lumMod val="65000"/>
                    <a:lumOff val="35000"/>
                  </a:schemeClr>
                </a:solidFill>
              </a:defRPr>
            </a:lvl9pPr>
          </a:lstStyle>
          <a:p>
            <a:pPr lvl="0"/>
            <a:r>
              <a:t>Click to add a subtitle</a:t>
            </a:r>
          </a:p>
        </p:txBody>
      </p:sp>
      <p:sp>
        <p:nvSpPr>
          <p:cNvPr id="7" name="Content Placeholder 6">
            <a:extLst>
              <a:ext uri="{FF2B5EF4-FFF2-40B4-BE49-F238E27FC236}">
                <a16:creationId xmlns:a16="http://schemas.microsoft.com/office/drawing/2014/main" id="{19EA4FE0-FB3A-1F86-E448-E97047418798}"/>
              </a:ext>
            </a:extLst>
          </p:cNvPr>
          <p:cNvSpPr>
            <a:spLocks noGrp="1"/>
          </p:cNvSpPr>
          <p:nvPr>
            <p:ph sz="quarter" idx="16" hasCustomPrompt="1"/>
          </p:nvPr>
        </p:nvSpPr>
        <p:spPr>
          <a:xfrm>
            <a:off x="527049" y="1700784"/>
            <a:ext cx="2606040" cy="3236976"/>
          </a:xfrm>
        </p:spPr>
        <p:txBody>
          <a:bodyPr/>
          <a:lstStyle>
            <a:lvl1pPr>
              <a:defRPr/>
            </a:lvl1pPr>
          </a:lstStyle>
          <a:p>
            <a:pPr lvl="0"/>
            <a:r>
              <a:t>Click icon below to insert graphic object</a:t>
            </a:r>
          </a:p>
          <a:p>
            <a:pPr lvl="1"/>
            <a:r>
              <a:t>Second level</a:t>
            </a:r>
          </a:p>
          <a:p>
            <a:pPr lvl="2"/>
            <a:r>
              <a:t>Third level</a:t>
            </a:r>
          </a:p>
          <a:p>
            <a:pPr lvl="3"/>
            <a:r>
              <a:t>Fourth level</a:t>
            </a:r>
          </a:p>
          <a:p>
            <a:pPr lvl="4"/>
            <a:r>
              <a:t>Fifth level</a:t>
            </a:r>
          </a:p>
        </p:txBody>
      </p:sp>
      <p:sp>
        <p:nvSpPr>
          <p:cNvPr id="8" name="Text Placeholder 7">
            <a:extLst>
              <a:ext uri="{FF2B5EF4-FFF2-40B4-BE49-F238E27FC236}">
                <a16:creationId xmlns:a16="http://schemas.microsoft.com/office/drawing/2014/main" id="{1A5668F8-20D5-430F-D93A-7CA607F038DD}"/>
              </a:ext>
            </a:extLst>
          </p:cNvPr>
          <p:cNvSpPr>
            <a:spLocks noGrp="1"/>
          </p:cNvSpPr>
          <p:nvPr>
            <p:ph type="body" sz="quarter" idx="13" hasCustomPrompt="1"/>
          </p:nvPr>
        </p:nvSpPr>
        <p:spPr>
          <a:xfrm>
            <a:off x="527049" y="5193792"/>
            <a:ext cx="2606040" cy="1207008"/>
          </a:xfrm>
        </p:spPr>
        <p:txBody>
          <a:bodyPr/>
          <a:lstStyle>
            <a:lvl1pPr marL="0" indent="0" algn="ctr">
              <a:spcBef>
                <a:spcPts val="0"/>
              </a:spcBef>
              <a:buFont typeface="Arial" panose="020B0604020202020204" pitchFamily="34" charset="0"/>
              <a:buNone/>
              <a:defRPr sz="2200"/>
            </a:lvl1pPr>
            <a:lvl2pPr marL="0" indent="0" algn="ctr">
              <a:spcBef>
                <a:spcPts val="0"/>
              </a:spcBef>
              <a:buFont typeface="Arial" panose="020B0604020202020204" pitchFamily="34" charset="0"/>
              <a:buNone/>
              <a:defRPr sz="2200"/>
            </a:lvl2pPr>
            <a:lvl3pPr marL="0" indent="0" algn="ctr">
              <a:spcBef>
                <a:spcPts val="0"/>
              </a:spcBef>
              <a:buFont typeface="Arial" panose="020B0604020202020204" pitchFamily="34" charset="0"/>
              <a:buNone/>
              <a:defRPr sz="2400"/>
            </a:lvl3pPr>
            <a:lvl4pPr marL="0" indent="0" algn="ctr">
              <a:spcBef>
                <a:spcPts val="0"/>
              </a:spcBef>
              <a:buFont typeface="Arial" panose="020B0604020202020204" pitchFamily="34" charset="0"/>
              <a:buNone/>
              <a:defRPr sz="2400"/>
            </a:lvl4pPr>
            <a:lvl5pPr marL="0" indent="0" algn="ctr">
              <a:spcBef>
                <a:spcPts val="0"/>
              </a:spcBef>
              <a:buFont typeface="Arial" panose="020B0604020202020204" pitchFamily="34" charset="0"/>
              <a:buNone/>
              <a:defRPr sz="2400"/>
            </a:lvl5pPr>
            <a:lvl6pPr marL="0" indent="0" algn="ctr">
              <a:spcBef>
                <a:spcPts val="0"/>
              </a:spcBef>
              <a:buFont typeface="Arial" panose="020B0604020202020204" pitchFamily="34" charset="0"/>
              <a:buNone/>
              <a:defRPr sz="2400"/>
            </a:lvl6pPr>
            <a:lvl7pPr marL="0" indent="0" algn="ctr">
              <a:spcBef>
                <a:spcPts val="0"/>
              </a:spcBef>
              <a:buFont typeface="Arial" panose="020B0604020202020204" pitchFamily="34" charset="0"/>
              <a:buNone/>
              <a:defRPr sz="2400"/>
            </a:lvl7pPr>
            <a:lvl8pPr marL="0" indent="0" algn="ctr">
              <a:spcBef>
                <a:spcPts val="0"/>
              </a:spcBef>
              <a:buFont typeface="Arial" panose="020B0604020202020204" pitchFamily="34" charset="0"/>
              <a:buNone/>
              <a:defRPr sz="2400"/>
            </a:lvl8pPr>
            <a:lvl9pPr marL="0" indent="0" algn="ctr">
              <a:spcBef>
                <a:spcPts val="0"/>
              </a:spcBef>
              <a:buFont typeface="Arial" panose="020B0604020202020204" pitchFamily="34" charset="0"/>
              <a:buNone/>
              <a:defRPr sz="2400"/>
            </a:lvl9pPr>
          </a:lstStyle>
          <a:p>
            <a:pPr lvl="0"/>
            <a:r>
              <a:t>Caption / description</a:t>
            </a:r>
          </a:p>
          <a:p>
            <a:pPr lvl="1"/>
            <a:r>
              <a:t>Second level</a:t>
            </a:r>
          </a:p>
        </p:txBody>
      </p:sp>
      <p:sp>
        <p:nvSpPr>
          <p:cNvPr id="11" name="Content Placeholder 6">
            <a:extLst>
              <a:ext uri="{FF2B5EF4-FFF2-40B4-BE49-F238E27FC236}">
                <a16:creationId xmlns:a16="http://schemas.microsoft.com/office/drawing/2014/main" id="{00929798-FF94-AF4B-F1EA-4BAA773A82A6}"/>
              </a:ext>
            </a:extLst>
          </p:cNvPr>
          <p:cNvSpPr>
            <a:spLocks noGrp="1"/>
          </p:cNvSpPr>
          <p:nvPr>
            <p:ph sz="quarter" idx="17" hasCustomPrompt="1"/>
          </p:nvPr>
        </p:nvSpPr>
        <p:spPr>
          <a:xfrm>
            <a:off x="3368887" y="1700784"/>
            <a:ext cx="2606040" cy="3236976"/>
          </a:xfrm>
        </p:spPr>
        <p:txBody>
          <a:bodyPr/>
          <a:lstStyle>
            <a:lvl1pPr>
              <a:defRPr/>
            </a:lvl1pPr>
          </a:lstStyle>
          <a:p>
            <a:pPr lvl="0"/>
            <a:r>
              <a:t>Click icon below to insert graphic object</a:t>
            </a:r>
          </a:p>
          <a:p>
            <a:pPr lvl="1"/>
            <a:r>
              <a:t>Second level</a:t>
            </a:r>
          </a:p>
          <a:p>
            <a:pPr lvl="2"/>
            <a:r>
              <a:t>Third level</a:t>
            </a:r>
          </a:p>
          <a:p>
            <a:pPr lvl="3"/>
            <a:r>
              <a:t>Fourth level</a:t>
            </a:r>
          </a:p>
          <a:p>
            <a:pPr lvl="4"/>
            <a:r>
              <a:t>Fifth level</a:t>
            </a:r>
          </a:p>
        </p:txBody>
      </p:sp>
      <p:sp>
        <p:nvSpPr>
          <p:cNvPr id="9" name="Text Placeholder 7">
            <a:extLst>
              <a:ext uri="{FF2B5EF4-FFF2-40B4-BE49-F238E27FC236}">
                <a16:creationId xmlns:a16="http://schemas.microsoft.com/office/drawing/2014/main" id="{723DB6E7-3180-6DA3-8B4A-4981BD6CCEA4}"/>
              </a:ext>
            </a:extLst>
          </p:cNvPr>
          <p:cNvSpPr>
            <a:spLocks noGrp="1"/>
          </p:cNvSpPr>
          <p:nvPr>
            <p:ph type="body" sz="quarter" idx="14" hasCustomPrompt="1"/>
          </p:nvPr>
        </p:nvSpPr>
        <p:spPr>
          <a:xfrm>
            <a:off x="3368887" y="5193792"/>
            <a:ext cx="2606040" cy="1207008"/>
          </a:xfrm>
        </p:spPr>
        <p:txBody>
          <a:bodyPr/>
          <a:lstStyle>
            <a:lvl1pPr marL="0" indent="0" algn="ctr">
              <a:spcBef>
                <a:spcPts val="0"/>
              </a:spcBef>
              <a:buFont typeface="Arial" panose="020B0604020202020204" pitchFamily="34" charset="0"/>
              <a:buNone/>
              <a:defRPr sz="2200"/>
            </a:lvl1pPr>
            <a:lvl2pPr marL="0" indent="0" algn="ctr">
              <a:spcBef>
                <a:spcPts val="0"/>
              </a:spcBef>
              <a:buFont typeface="Arial" panose="020B0604020202020204" pitchFamily="34" charset="0"/>
              <a:buNone/>
              <a:defRPr sz="2200"/>
            </a:lvl2pPr>
            <a:lvl3pPr marL="0" indent="0" algn="ctr">
              <a:spcBef>
                <a:spcPts val="0"/>
              </a:spcBef>
              <a:buFont typeface="Arial" panose="020B0604020202020204" pitchFamily="34" charset="0"/>
              <a:buNone/>
              <a:defRPr sz="2400"/>
            </a:lvl3pPr>
            <a:lvl4pPr marL="0" indent="0" algn="ctr">
              <a:spcBef>
                <a:spcPts val="0"/>
              </a:spcBef>
              <a:buFont typeface="Arial" panose="020B0604020202020204" pitchFamily="34" charset="0"/>
              <a:buNone/>
              <a:defRPr sz="2400"/>
            </a:lvl4pPr>
            <a:lvl5pPr marL="0" indent="0" algn="ctr">
              <a:spcBef>
                <a:spcPts val="0"/>
              </a:spcBef>
              <a:buFont typeface="Arial" panose="020B0604020202020204" pitchFamily="34" charset="0"/>
              <a:buNone/>
              <a:defRPr sz="2400"/>
            </a:lvl5pPr>
            <a:lvl6pPr marL="0" indent="0" algn="ctr">
              <a:spcBef>
                <a:spcPts val="0"/>
              </a:spcBef>
              <a:buFont typeface="Arial" panose="020B0604020202020204" pitchFamily="34" charset="0"/>
              <a:buNone/>
              <a:defRPr sz="2400"/>
            </a:lvl6pPr>
            <a:lvl7pPr marL="0" indent="0" algn="ctr">
              <a:spcBef>
                <a:spcPts val="0"/>
              </a:spcBef>
              <a:buFont typeface="Arial" panose="020B0604020202020204" pitchFamily="34" charset="0"/>
              <a:buNone/>
              <a:defRPr sz="2400"/>
            </a:lvl7pPr>
            <a:lvl8pPr marL="0" indent="0" algn="ctr">
              <a:spcBef>
                <a:spcPts val="0"/>
              </a:spcBef>
              <a:buFont typeface="Arial" panose="020B0604020202020204" pitchFamily="34" charset="0"/>
              <a:buNone/>
              <a:defRPr sz="2400"/>
            </a:lvl8pPr>
            <a:lvl9pPr marL="0" indent="0" algn="ctr">
              <a:spcBef>
                <a:spcPts val="0"/>
              </a:spcBef>
              <a:buFont typeface="Arial" panose="020B0604020202020204" pitchFamily="34" charset="0"/>
              <a:buNone/>
              <a:defRPr sz="2400"/>
            </a:lvl9pPr>
          </a:lstStyle>
          <a:p>
            <a:pPr lvl="0"/>
            <a:r>
              <a:t>Caption / description</a:t>
            </a:r>
          </a:p>
          <a:p>
            <a:pPr lvl="1"/>
            <a:r>
              <a:t>Second level</a:t>
            </a:r>
          </a:p>
        </p:txBody>
      </p:sp>
      <p:sp>
        <p:nvSpPr>
          <p:cNvPr id="12" name="Content Placeholder 6">
            <a:extLst>
              <a:ext uri="{FF2B5EF4-FFF2-40B4-BE49-F238E27FC236}">
                <a16:creationId xmlns:a16="http://schemas.microsoft.com/office/drawing/2014/main" id="{9475B7A8-B1A4-96D4-3A00-C4428376EF80}"/>
              </a:ext>
            </a:extLst>
          </p:cNvPr>
          <p:cNvSpPr>
            <a:spLocks noGrp="1"/>
          </p:cNvSpPr>
          <p:nvPr>
            <p:ph sz="quarter" idx="18" hasCustomPrompt="1"/>
          </p:nvPr>
        </p:nvSpPr>
        <p:spPr>
          <a:xfrm>
            <a:off x="6210726" y="1700784"/>
            <a:ext cx="2606040" cy="3236976"/>
          </a:xfrm>
        </p:spPr>
        <p:txBody>
          <a:bodyPr/>
          <a:lstStyle>
            <a:lvl1pPr>
              <a:defRPr/>
            </a:lvl1pPr>
          </a:lstStyle>
          <a:p>
            <a:pPr lvl="0"/>
            <a:r>
              <a:t>Click icon below to insert graphic object</a:t>
            </a:r>
          </a:p>
          <a:p>
            <a:pPr lvl="1"/>
            <a:r>
              <a:t>Second level</a:t>
            </a:r>
          </a:p>
          <a:p>
            <a:pPr lvl="2"/>
            <a:r>
              <a:t>Third level</a:t>
            </a:r>
          </a:p>
          <a:p>
            <a:pPr lvl="3"/>
            <a:r>
              <a:t>Fourth level</a:t>
            </a:r>
          </a:p>
          <a:p>
            <a:pPr lvl="4"/>
            <a:r>
              <a:t>Fifth level</a:t>
            </a:r>
          </a:p>
        </p:txBody>
      </p:sp>
      <p:sp>
        <p:nvSpPr>
          <p:cNvPr id="10" name="Text Placeholder 7">
            <a:extLst>
              <a:ext uri="{FF2B5EF4-FFF2-40B4-BE49-F238E27FC236}">
                <a16:creationId xmlns:a16="http://schemas.microsoft.com/office/drawing/2014/main" id="{B0D10A77-504A-3B36-92B9-95D626CFD28C}"/>
              </a:ext>
            </a:extLst>
          </p:cNvPr>
          <p:cNvSpPr>
            <a:spLocks noGrp="1"/>
          </p:cNvSpPr>
          <p:nvPr>
            <p:ph type="body" sz="quarter" idx="15" hasCustomPrompt="1"/>
          </p:nvPr>
        </p:nvSpPr>
        <p:spPr>
          <a:xfrm>
            <a:off x="6210726" y="5193792"/>
            <a:ext cx="2606040" cy="1207008"/>
          </a:xfrm>
        </p:spPr>
        <p:txBody>
          <a:bodyPr/>
          <a:lstStyle>
            <a:lvl1pPr marL="0" indent="0" algn="ctr">
              <a:spcBef>
                <a:spcPts val="0"/>
              </a:spcBef>
              <a:buFont typeface="Arial" panose="020B0604020202020204" pitchFamily="34" charset="0"/>
              <a:buNone/>
              <a:defRPr sz="2200"/>
            </a:lvl1pPr>
            <a:lvl2pPr marL="0" indent="0" algn="ctr">
              <a:spcBef>
                <a:spcPts val="0"/>
              </a:spcBef>
              <a:buFont typeface="Arial" panose="020B0604020202020204" pitchFamily="34" charset="0"/>
              <a:buNone/>
              <a:defRPr sz="2200"/>
            </a:lvl2pPr>
            <a:lvl3pPr marL="0" indent="0" algn="ctr">
              <a:spcBef>
                <a:spcPts val="0"/>
              </a:spcBef>
              <a:buFont typeface="Arial" panose="020B0604020202020204" pitchFamily="34" charset="0"/>
              <a:buNone/>
              <a:defRPr sz="2400"/>
            </a:lvl3pPr>
            <a:lvl4pPr marL="0" indent="0" algn="ctr">
              <a:spcBef>
                <a:spcPts val="0"/>
              </a:spcBef>
              <a:buFont typeface="Arial" panose="020B0604020202020204" pitchFamily="34" charset="0"/>
              <a:buNone/>
              <a:defRPr sz="2400"/>
            </a:lvl4pPr>
            <a:lvl5pPr marL="0" indent="0" algn="ctr">
              <a:spcBef>
                <a:spcPts val="0"/>
              </a:spcBef>
              <a:buFont typeface="Arial" panose="020B0604020202020204" pitchFamily="34" charset="0"/>
              <a:buNone/>
              <a:defRPr sz="2400"/>
            </a:lvl5pPr>
            <a:lvl6pPr marL="0" indent="0" algn="ctr">
              <a:spcBef>
                <a:spcPts val="0"/>
              </a:spcBef>
              <a:buFont typeface="Arial" panose="020B0604020202020204" pitchFamily="34" charset="0"/>
              <a:buNone/>
              <a:defRPr sz="2400"/>
            </a:lvl6pPr>
            <a:lvl7pPr marL="0" indent="0" algn="ctr">
              <a:spcBef>
                <a:spcPts val="0"/>
              </a:spcBef>
              <a:buFont typeface="Arial" panose="020B0604020202020204" pitchFamily="34" charset="0"/>
              <a:buNone/>
              <a:defRPr sz="2400"/>
            </a:lvl7pPr>
            <a:lvl8pPr marL="0" indent="0" algn="ctr">
              <a:spcBef>
                <a:spcPts val="0"/>
              </a:spcBef>
              <a:buFont typeface="Arial" panose="020B0604020202020204" pitchFamily="34" charset="0"/>
              <a:buNone/>
              <a:defRPr sz="2400"/>
            </a:lvl8pPr>
            <a:lvl9pPr marL="0" indent="0" algn="ctr">
              <a:spcBef>
                <a:spcPts val="0"/>
              </a:spcBef>
              <a:buFont typeface="Arial" panose="020B0604020202020204" pitchFamily="34" charset="0"/>
              <a:buNone/>
              <a:defRPr sz="2400"/>
            </a:lvl9pPr>
          </a:lstStyle>
          <a:p>
            <a:pPr lvl="0"/>
            <a:r>
              <a:t>Caption / description</a:t>
            </a:r>
          </a:p>
          <a:p>
            <a:pPr lvl="1"/>
            <a:r>
              <a:t>Second level</a:t>
            </a:r>
          </a:p>
        </p:txBody>
      </p:sp>
      <p:sp>
        <p:nvSpPr>
          <p:cNvPr id="3" name="Content Placeholder 6">
            <a:extLst>
              <a:ext uri="{FF2B5EF4-FFF2-40B4-BE49-F238E27FC236}">
                <a16:creationId xmlns:a16="http://schemas.microsoft.com/office/drawing/2014/main" id="{1458B017-FED4-8782-75EC-CA8D33D2718F}"/>
              </a:ext>
            </a:extLst>
          </p:cNvPr>
          <p:cNvSpPr>
            <a:spLocks noGrp="1"/>
          </p:cNvSpPr>
          <p:nvPr>
            <p:ph sz="quarter" idx="19" hasCustomPrompt="1"/>
          </p:nvPr>
        </p:nvSpPr>
        <p:spPr>
          <a:xfrm>
            <a:off x="9052562" y="1700784"/>
            <a:ext cx="2606040" cy="3236976"/>
          </a:xfrm>
        </p:spPr>
        <p:txBody>
          <a:bodyPr/>
          <a:lstStyle>
            <a:lvl1pPr>
              <a:defRPr/>
            </a:lvl1pPr>
          </a:lstStyle>
          <a:p>
            <a:pPr lvl="0"/>
            <a:r>
              <a:t>Click icon below to insert graphic object</a:t>
            </a:r>
          </a:p>
          <a:p>
            <a:pPr lvl="1"/>
            <a:r>
              <a:t>Second level</a:t>
            </a:r>
          </a:p>
          <a:p>
            <a:pPr lvl="2"/>
            <a:r>
              <a:t>Third level</a:t>
            </a:r>
          </a:p>
          <a:p>
            <a:pPr lvl="3"/>
            <a:r>
              <a:t>Fourth level</a:t>
            </a:r>
          </a:p>
          <a:p>
            <a:pPr lvl="4"/>
            <a:r>
              <a:t>Fifth level</a:t>
            </a:r>
          </a:p>
        </p:txBody>
      </p:sp>
      <p:sp>
        <p:nvSpPr>
          <p:cNvPr id="4" name="Text Placeholder 7">
            <a:extLst>
              <a:ext uri="{FF2B5EF4-FFF2-40B4-BE49-F238E27FC236}">
                <a16:creationId xmlns:a16="http://schemas.microsoft.com/office/drawing/2014/main" id="{E87BBA34-1426-42BB-0BAD-CB25C8AF6F1B}"/>
              </a:ext>
            </a:extLst>
          </p:cNvPr>
          <p:cNvSpPr>
            <a:spLocks noGrp="1"/>
          </p:cNvSpPr>
          <p:nvPr>
            <p:ph type="body" sz="quarter" idx="20" hasCustomPrompt="1"/>
          </p:nvPr>
        </p:nvSpPr>
        <p:spPr>
          <a:xfrm>
            <a:off x="9052562" y="5193792"/>
            <a:ext cx="2606040" cy="1207008"/>
          </a:xfrm>
        </p:spPr>
        <p:txBody>
          <a:bodyPr/>
          <a:lstStyle>
            <a:lvl1pPr marL="0" indent="0" algn="ctr">
              <a:spcBef>
                <a:spcPts val="0"/>
              </a:spcBef>
              <a:buFont typeface="Arial" panose="020B0604020202020204" pitchFamily="34" charset="0"/>
              <a:buNone/>
              <a:defRPr sz="2200"/>
            </a:lvl1pPr>
            <a:lvl2pPr marL="0" indent="0" algn="ctr">
              <a:spcBef>
                <a:spcPts val="0"/>
              </a:spcBef>
              <a:buFont typeface="Arial" panose="020B0604020202020204" pitchFamily="34" charset="0"/>
              <a:buNone/>
              <a:defRPr sz="2200"/>
            </a:lvl2pPr>
            <a:lvl3pPr marL="0" indent="0" algn="ctr">
              <a:spcBef>
                <a:spcPts val="0"/>
              </a:spcBef>
              <a:buFont typeface="Arial" panose="020B0604020202020204" pitchFamily="34" charset="0"/>
              <a:buNone/>
              <a:defRPr sz="2400"/>
            </a:lvl3pPr>
            <a:lvl4pPr marL="0" indent="0" algn="ctr">
              <a:spcBef>
                <a:spcPts val="0"/>
              </a:spcBef>
              <a:buFont typeface="Arial" panose="020B0604020202020204" pitchFamily="34" charset="0"/>
              <a:buNone/>
              <a:defRPr sz="2400"/>
            </a:lvl4pPr>
            <a:lvl5pPr marL="0" indent="0" algn="ctr">
              <a:spcBef>
                <a:spcPts val="0"/>
              </a:spcBef>
              <a:buFont typeface="Arial" panose="020B0604020202020204" pitchFamily="34" charset="0"/>
              <a:buNone/>
              <a:defRPr sz="2400"/>
            </a:lvl5pPr>
            <a:lvl6pPr marL="0" indent="0" algn="ctr">
              <a:spcBef>
                <a:spcPts val="0"/>
              </a:spcBef>
              <a:buFont typeface="Arial" panose="020B0604020202020204" pitchFamily="34" charset="0"/>
              <a:buNone/>
              <a:defRPr sz="2400"/>
            </a:lvl6pPr>
            <a:lvl7pPr marL="0" indent="0" algn="ctr">
              <a:spcBef>
                <a:spcPts val="0"/>
              </a:spcBef>
              <a:buFont typeface="Arial" panose="020B0604020202020204" pitchFamily="34" charset="0"/>
              <a:buNone/>
              <a:defRPr sz="2400"/>
            </a:lvl7pPr>
            <a:lvl8pPr marL="0" indent="0" algn="ctr">
              <a:spcBef>
                <a:spcPts val="0"/>
              </a:spcBef>
              <a:buFont typeface="Arial" panose="020B0604020202020204" pitchFamily="34" charset="0"/>
              <a:buNone/>
              <a:defRPr sz="2400"/>
            </a:lvl8pPr>
            <a:lvl9pPr marL="0" indent="0" algn="ctr">
              <a:spcBef>
                <a:spcPts val="0"/>
              </a:spcBef>
              <a:buFont typeface="Arial" panose="020B0604020202020204" pitchFamily="34" charset="0"/>
              <a:buNone/>
              <a:defRPr sz="2400"/>
            </a:lvl9pPr>
          </a:lstStyle>
          <a:p>
            <a:pPr lvl="0"/>
            <a:r>
              <a:t>Caption / description</a:t>
            </a:r>
          </a:p>
          <a:p>
            <a:pPr lvl="1"/>
            <a:r>
              <a:t>Second level</a:t>
            </a:r>
          </a:p>
        </p:txBody>
      </p:sp>
      <p:sp>
        <p:nvSpPr>
          <p:cNvPr id="6" name="Footer Placeholder 5">
            <a:extLst>
              <a:ext uri="{FF2B5EF4-FFF2-40B4-BE49-F238E27FC236}">
                <a16:creationId xmlns:a16="http://schemas.microsoft.com/office/drawing/2014/main" id="{4D5A2900-A3DE-9DA7-0664-41CA7221D411}"/>
              </a:ext>
            </a:extLst>
          </p:cNvPr>
          <p:cNvSpPr>
            <a:spLocks noGrp="1"/>
          </p:cNvSpPr>
          <p:nvPr>
            <p:ph type="ftr" sz="quarter" idx="21"/>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1635167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9307D7-93DB-5F15-1F17-D0657E39EA2D}"/>
              </a:ext>
            </a:extLst>
          </p:cNvPr>
          <p:cNvSpPr>
            <a:spLocks noGrp="1"/>
          </p:cNvSpPr>
          <p:nvPr>
            <p:ph type="ftr" sz="quarter" idx="10"/>
          </p:nvPr>
        </p:nvSpPr>
        <p:spPr>
          <a:xfrm>
            <a:off x="4046220" y="6525890"/>
            <a:ext cx="4099560" cy="215444"/>
          </a:xfrm>
          <a:prstGeom prst="rect">
            <a:avLst/>
          </a:prstGeom>
        </p:spPr>
        <p:txBody>
          <a:bodyPr/>
          <a:lstStyle/>
          <a:p>
            <a:r>
              <a:t>Synopsys Confidential Information</a:t>
            </a:r>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E00725-3C1E-62E1-41A0-61F76E5DA5A4}"/>
              </a:ext>
            </a:extLst>
          </p:cNvPr>
          <p:cNvSpPr>
            <a:spLocks noGrp="1"/>
          </p:cNvSpPr>
          <p:nvPr>
            <p:ph type="body" sz="quarter" idx="10" hasCustomPrompt="1"/>
          </p:nvPr>
        </p:nvSpPr>
        <p:spPr>
          <a:xfrm>
            <a:off x="527050" y="527050"/>
            <a:ext cx="11136314" cy="3460488"/>
          </a:xfrm>
        </p:spPr>
        <p:txBody>
          <a:bodyPr anchor="ctr"/>
          <a:lstStyle>
            <a:lvl1pPr marL="0">
              <a:spcBef>
                <a:spcPts val="0"/>
              </a:spcBef>
              <a:buNone/>
              <a:defRPr sz="3800">
                <a:latin typeface="+mj-lt"/>
              </a:defRPr>
            </a:lvl1pPr>
            <a:lvl2pPr marL="0" indent="0">
              <a:spcBef>
                <a:spcPts val="0"/>
              </a:spcBef>
              <a:buNone/>
              <a:defRPr sz="3800"/>
            </a:lvl2pPr>
            <a:lvl3pPr marL="0" indent="0">
              <a:spcBef>
                <a:spcPts val="0"/>
              </a:spcBef>
              <a:buNone/>
              <a:defRPr sz="3800"/>
            </a:lvl3pPr>
            <a:lvl4pPr marL="0" indent="0">
              <a:spcBef>
                <a:spcPts val="0"/>
              </a:spcBef>
              <a:buNone/>
              <a:defRPr sz="3800"/>
            </a:lvl4pPr>
            <a:lvl5pPr marL="0" indent="0">
              <a:spcBef>
                <a:spcPts val="0"/>
              </a:spcBef>
              <a:buNone/>
              <a:defRPr sz="3800"/>
            </a:lvl5pPr>
            <a:lvl6pPr marL="0" indent="0">
              <a:spcBef>
                <a:spcPts val="0"/>
              </a:spcBef>
              <a:buNone/>
              <a:defRPr sz="3800"/>
            </a:lvl6pPr>
            <a:lvl7pPr marL="0" indent="0">
              <a:spcBef>
                <a:spcPts val="0"/>
              </a:spcBef>
              <a:buNone/>
              <a:defRPr sz="3800"/>
            </a:lvl7pPr>
            <a:lvl8pPr marL="0" indent="0">
              <a:spcBef>
                <a:spcPts val="0"/>
              </a:spcBef>
              <a:buNone/>
              <a:defRPr sz="3800"/>
            </a:lvl8pPr>
            <a:lvl9pPr marL="0" indent="0">
              <a:spcBef>
                <a:spcPts val="0"/>
              </a:spcBef>
              <a:buNone/>
              <a:defRPr sz="3800"/>
            </a:lvl9pPr>
          </a:lstStyle>
          <a:p>
            <a:pPr lvl="0"/>
            <a:r>
              <a:t>Click to add statement text</a:t>
            </a:r>
          </a:p>
        </p:txBody>
      </p:sp>
      <p:sp>
        <p:nvSpPr>
          <p:cNvPr id="8" name="Text Placeholder 7">
            <a:extLst>
              <a:ext uri="{FF2B5EF4-FFF2-40B4-BE49-F238E27FC236}">
                <a16:creationId xmlns:a16="http://schemas.microsoft.com/office/drawing/2014/main" id="{397D9D8F-7C7B-9A1F-FFB2-D5F8D3FD09F6}"/>
              </a:ext>
            </a:extLst>
          </p:cNvPr>
          <p:cNvSpPr>
            <a:spLocks noGrp="1"/>
          </p:cNvSpPr>
          <p:nvPr>
            <p:ph type="body" sz="quarter" idx="11" hasCustomPrompt="1"/>
          </p:nvPr>
        </p:nvSpPr>
        <p:spPr>
          <a:xfrm>
            <a:off x="527050" y="4489990"/>
            <a:ext cx="8908318" cy="1331912"/>
          </a:xfrm>
        </p:spPr>
        <p:txBody>
          <a:bodyPr/>
          <a:lstStyle>
            <a:lvl1pPr marL="0">
              <a:spcBef>
                <a:spcPts val="0"/>
              </a:spcBef>
              <a:buNone/>
              <a:defRPr sz="2800">
                <a:solidFill>
                  <a:srgbClr val="646E81"/>
                </a:solidFill>
                <a:latin typeface="+mj-lt"/>
              </a:defRPr>
            </a:lvl1pPr>
            <a:lvl2pPr marL="0" indent="0">
              <a:spcBef>
                <a:spcPts val="0"/>
              </a:spcBef>
              <a:buNone/>
              <a:defRPr sz="2800">
                <a:solidFill>
                  <a:schemeClr val="tx2"/>
                </a:solidFill>
              </a:defRPr>
            </a:lvl2pPr>
            <a:lvl3pPr marL="0" indent="0">
              <a:spcBef>
                <a:spcPts val="0"/>
              </a:spcBef>
              <a:buNone/>
              <a:defRPr sz="2800">
                <a:solidFill>
                  <a:schemeClr val="tx2"/>
                </a:solidFill>
              </a:defRPr>
            </a:lvl3pPr>
            <a:lvl4pPr marL="0" indent="0">
              <a:spcBef>
                <a:spcPts val="0"/>
              </a:spcBef>
              <a:buNone/>
              <a:defRPr sz="2800">
                <a:solidFill>
                  <a:schemeClr val="tx2"/>
                </a:solidFill>
              </a:defRPr>
            </a:lvl4pPr>
            <a:lvl5pPr marL="0" indent="0">
              <a:spcBef>
                <a:spcPts val="0"/>
              </a:spcBef>
              <a:buNone/>
              <a:defRPr sz="2800">
                <a:solidFill>
                  <a:schemeClr val="tx2"/>
                </a:solidFill>
              </a:defRPr>
            </a:lvl5pPr>
            <a:lvl6pPr marL="0" indent="0">
              <a:spcBef>
                <a:spcPts val="0"/>
              </a:spcBef>
              <a:buNone/>
              <a:defRPr sz="2800">
                <a:solidFill>
                  <a:schemeClr val="tx2"/>
                </a:solidFill>
              </a:defRPr>
            </a:lvl6pPr>
            <a:lvl7pPr marL="0" indent="0">
              <a:spcBef>
                <a:spcPts val="0"/>
              </a:spcBef>
              <a:buNone/>
              <a:defRPr sz="2800">
                <a:solidFill>
                  <a:schemeClr val="tx2"/>
                </a:solidFill>
              </a:defRPr>
            </a:lvl7pPr>
            <a:lvl8pPr marL="0" indent="0">
              <a:spcBef>
                <a:spcPts val="0"/>
              </a:spcBef>
              <a:buNone/>
              <a:defRPr sz="2800">
                <a:solidFill>
                  <a:schemeClr val="tx2"/>
                </a:solidFill>
              </a:defRPr>
            </a:lvl8pPr>
            <a:lvl9pPr marL="0" indent="0">
              <a:spcBef>
                <a:spcPts val="0"/>
              </a:spcBef>
              <a:buNone/>
              <a:defRPr sz="2800">
                <a:solidFill>
                  <a:schemeClr val="tx2"/>
                </a:solidFill>
              </a:defRPr>
            </a:lvl9pPr>
          </a:lstStyle>
          <a:p>
            <a:pPr lvl="0"/>
            <a:r>
              <a:t>Optional information</a:t>
            </a:r>
          </a:p>
        </p:txBody>
      </p:sp>
      <p:sp>
        <p:nvSpPr>
          <p:cNvPr id="2" name="Footer Placeholder 1">
            <a:extLst>
              <a:ext uri="{FF2B5EF4-FFF2-40B4-BE49-F238E27FC236}">
                <a16:creationId xmlns:a16="http://schemas.microsoft.com/office/drawing/2014/main" id="{4D9E1CEF-27E0-070A-5743-9D41FE98786C}"/>
              </a:ext>
            </a:extLst>
          </p:cNvPr>
          <p:cNvSpPr>
            <a:spLocks noGrp="1"/>
          </p:cNvSpPr>
          <p:nvPr>
            <p:ph type="ftr" sz="quarter" idx="12"/>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112499888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ummary slide">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5E943373-3F33-A227-5790-37A629714BED}"/>
              </a:ext>
            </a:extLst>
          </p:cNvPr>
          <p:cNvSpPr/>
          <p:nvPr>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spc="0" baseline="0"/>
          </a:p>
        </p:txBody>
      </p:sp>
      <p:sp>
        <p:nvSpPr>
          <p:cNvPr id="102" name="Picture Placeholder 101">
            <a:extLst>
              <a:ext uri="{FF2B5EF4-FFF2-40B4-BE49-F238E27FC236}">
                <a16:creationId xmlns:a16="http://schemas.microsoft.com/office/drawing/2014/main" id="{0557EFC8-5F3B-23D5-BA0D-DB8F2746883A}"/>
              </a:ext>
            </a:extLst>
          </p:cNvPr>
          <p:cNvSpPr>
            <a:spLocks noGrp="1"/>
          </p:cNvSpPr>
          <p:nvPr>
            <p:ph type="pic" sz="quarter" idx="10"/>
          </p:nvPr>
        </p:nvSpPr>
        <p:spPr>
          <a:xfrm>
            <a:off x="7077710" y="1447800"/>
            <a:ext cx="5120640" cy="5027613"/>
          </a:xfrm>
          <a:blipFill>
            <a:blip r:embed="rId3"/>
            <a:stretch>
              <a:fillRect/>
            </a:stretch>
          </a:blipFill>
        </p:spPr>
        <p:txBody>
          <a:bodyPr anchor="ctr"/>
          <a:lstStyle>
            <a:lvl1pPr marL="0" indent="0" algn="ctr">
              <a:buNone/>
              <a:defRPr sz="800" b="0"/>
            </a:lvl1pPr>
          </a:lstStyle>
          <a:p>
            <a:r>
              <a:rPr lang="en-US"/>
              <a:t>Click icon to add picture</a:t>
            </a:r>
            <a:endParaRPr/>
          </a:p>
        </p:txBody>
      </p:sp>
      <p:sp>
        <p:nvSpPr>
          <p:cNvPr id="108" name="Text Placeholder 107">
            <a:extLst>
              <a:ext uri="{FF2B5EF4-FFF2-40B4-BE49-F238E27FC236}">
                <a16:creationId xmlns:a16="http://schemas.microsoft.com/office/drawing/2014/main" id="{D68A7EDF-A7DD-A067-9B68-4D5E2329F0A0}"/>
              </a:ext>
            </a:extLst>
          </p:cNvPr>
          <p:cNvSpPr>
            <a:spLocks noGrp="1"/>
          </p:cNvSpPr>
          <p:nvPr>
            <p:ph type="body" sz="quarter" idx="11"/>
          </p:nvPr>
        </p:nvSpPr>
        <p:spPr>
          <a:xfrm>
            <a:off x="-6350" y="1447800"/>
            <a:ext cx="8789773" cy="5027613"/>
          </a:xfrm>
          <a:custGeom>
            <a:avLst/>
            <a:gdLst>
              <a:gd name="connsiteX0" fmla="*/ 0 w 8789773"/>
              <a:gd name="connsiteY0" fmla="*/ 0 h 5027613"/>
              <a:gd name="connsiteX1" fmla="*/ 8789773 w 8789773"/>
              <a:gd name="connsiteY1" fmla="*/ 0 h 5027613"/>
              <a:gd name="connsiteX2" fmla="*/ 8789773 w 8789773"/>
              <a:gd name="connsiteY2" fmla="*/ 10692 h 5027613"/>
              <a:gd name="connsiteX3" fmla="*/ 7188221 w 8789773"/>
              <a:gd name="connsiteY3" fmla="*/ 5027613 h 5027613"/>
              <a:gd name="connsiteX4" fmla="*/ 0 w 8789773"/>
              <a:gd name="connsiteY4" fmla="*/ 5027613 h 502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9773" h="5027613">
                <a:moveTo>
                  <a:pt x="0" y="0"/>
                </a:moveTo>
                <a:lnTo>
                  <a:pt x="8789773" y="0"/>
                </a:lnTo>
                <a:lnTo>
                  <a:pt x="8789773" y="10692"/>
                </a:lnTo>
                <a:lnTo>
                  <a:pt x="7188221" y="5027613"/>
                </a:lnTo>
                <a:lnTo>
                  <a:pt x="0" y="5027613"/>
                </a:lnTo>
                <a:close/>
              </a:path>
            </a:pathLst>
          </a:custGeom>
          <a:solidFill>
            <a:srgbClr val="DFE2E6"/>
          </a:solidFill>
        </p:spPr>
        <p:txBody>
          <a:bodyPr wrap="square" lIns="539496" rIns="1865376" bIns="109728" anchor="ctr"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a:extLst>
              <a:ext uri="{FF2B5EF4-FFF2-40B4-BE49-F238E27FC236}">
                <a16:creationId xmlns:a16="http://schemas.microsoft.com/office/drawing/2014/main" id="{7AD9D9C5-3C35-FEAA-1FE1-E0EFE37670F5}"/>
              </a:ext>
            </a:extLst>
          </p:cNvPr>
          <p:cNvSpPr>
            <a:spLocks noGrp="1"/>
          </p:cNvSpPr>
          <p:nvPr>
            <p:ph type="title"/>
          </p:nvPr>
        </p:nvSpPr>
        <p:spPr/>
        <p:txBody>
          <a:bodyPr/>
          <a:lstStyle/>
          <a:p>
            <a:r>
              <a:rPr lang="en-US"/>
              <a:t>Click to edit Master title style</a:t>
            </a:r>
            <a:endParaRPr/>
          </a:p>
        </p:txBody>
      </p:sp>
      <p:sp>
        <p:nvSpPr>
          <p:cNvPr id="4" name="Footer Placeholder 3">
            <a:extLst>
              <a:ext uri="{FF2B5EF4-FFF2-40B4-BE49-F238E27FC236}">
                <a16:creationId xmlns:a16="http://schemas.microsoft.com/office/drawing/2014/main" id="{5DE93915-43F5-21F3-8AD0-34B780C776B0}"/>
              </a:ext>
            </a:extLst>
          </p:cNvPr>
          <p:cNvSpPr>
            <a:spLocks noGrp="1"/>
          </p:cNvSpPr>
          <p:nvPr>
            <p:ph type="ftr" sz="quarter" idx="12"/>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219899041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ynopsys Title Slid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CF3A1C-46C8-F7E7-A553-2FF2EA56A5BD}"/>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3"/>
          <a:stretch/>
        </p:blipFill>
        <p:spPr>
          <a:xfrm>
            <a:off x="0" y="0"/>
            <a:ext cx="12192000" cy="6857999"/>
          </a:xfrm>
          <a:prstGeom prst="rect">
            <a:avLst/>
          </a:prstGeom>
        </p:spPr>
      </p:pic>
      <p:sp>
        <p:nvSpPr>
          <p:cNvPr id="6" name="Rectangle 5">
            <a:extLst>
              <a:ext uri="{FF2B5EF4-FFF2-40B4-BE49-F238E27FC236}">
                <a16:creationId xmlns:a16="http://schemas.microsoft.com/office/drawing/2014/main" id="{1C15669E-40DC-2B5E-7DEC-BC201E14CA12}"/>
              </a:ext>
              <a:ext uri="{C183D7F6-B498-43B3-948B-1728B52AA6E4}">
                <adec:decorative xmlns:adec="http://schemas.microsoft.com/office/drawing/2017/decorative" val="1"/>
              </a:ext>
            </a:extLst>
          </p:cNvPr>
          <p:cNvSpPr/>
          <p:nvPr/>
        </p:nvSpPr>
        <p:spPr>
          <a:xfrm>
            <a:off x="0" y="4234"/>
            <a:ext cx="11039061" cy="6853766"/>
          </a:xfrm>
          <a:prstGeom prst="rect">
            <a:avLst/>
          </a:prstGeom>
          <a:gradFill>
            <a:gsLst>
              <a:gs pos="18000">
                <a:srgbClr val="000000">
                  <a:alpha val="0"/>
                </a:srgbClr>
              </a:gs>
              <a:gs pos="78000">
                <a:srgbClr val="000000">
                  <a:alpha val="25905"/>
                </a:srgbClr>
              </a:gs>
            </a:gsLst>
            <a:lin ang="10800000" scaled="1"/>
          </a:gra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4" name="Freeform 13">
            <a:extLst>
              <a:ext uri="{FF2B5EF4-FFF2-40B4-BE49-F238E27FC236}">
                <a16:creationId xmlns:a16="http://schemas.microsoft.com/office/drawing/2014/main" id="{7C0F1920-5252-5378-4837-FE2E4651936E}"/>
              </a:ext>
              <a:ext uri="{C183D7F6-B498-43B3-948B-1728B52AA6E4}">
                <adec:decorative xmlns:adec="http://schemas.microsoft.com/office/drawing/2017/decorative" val="1"/>
              </a:ext>
            </a:extLst>
          </p:cNvPr>
          <p:cNvSpPr/>
          <p:nvPr/>
        </p:nvSpPr>
        <p:spPr bwMode="ltGray">
          <a:xfrm>
            <a:off x="0" y="1199816"/>
            <a:ext cx="9161233" cy="4458368"/>
          </a:xfrm>
          <a:custGeom>
            <a:avLst/>
            <a:gdLst>
              <a:gd name="connsiteX0" fmla="*/ 0 w 9161233"/>
              <a:gd name="connsiteY0" fmla="*/ 0 h 4458368"/>
              <a:gd name="connsiteX1" fmla="*/ 9161233 w 9161233"/>
              <a:gd name="connsiteY1" fmla="*/ 0 h 4458368"/>
              <a:gd name="connsiteX2" fmla="*/ 7739758 w 9161233"/>
              <a:gd name="connsiteY2" fmla="*/ 4458368 h 4458368"/>
              <a:gd name="connsiteX3" fmla="*/ 0 w 9161233"/>
              <a:gd name="connsiteY3" fmla="*/ 4458368 h 4458368"/>
              <a:gd name="connsiteX4" fmla="*/ 0 w 9161233"/>
              <a:gd name="connsiteY4" fmla="*/ 0 h 4458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233" h="4458368">
                <a:moveTo>
                  <a:pt x="0" y="0"/>
                </a:moveTo>
                <a:lnTo>
                  <a:pt x="9161233" y="0"/>
                </a:lnTo>
                <a:lnTo>
                  <a:pt x="7739758" y="4458368"/>
                </a:lnTo>
                <a:lnTo>
                  <a:pt x="0" y="4458368"/>
                </a:lnTo>
                <a:lnTo>
                  <a:pt x="0" y="0"/>
                </a:lnTo>
                <a:close/>
              </a:path>
            </a:pathLst>
          </a:custGeom>
          <a:gradFill flip="none" rotWithShape="1">
            <a:gsLst>
              <a:gs pos="100000">
                <a:srgbClr val="552B83"/>
              </a:gs>
              <a:gs pos="0">
                <a:srgbClr val="7E45AF">
                  <a:lumMod val="60000"/>
                  <a:lumOff val="40000"/>
                </a:srgbClr>
              </a:gs>
              <a:gs pos="51000">
                <a:srgbClr val="7E45AF">
                  <a:lumMod val="75000"/>
                </a:srgbClr>
              </a:gs>
            </a:gsLst>
            <a:lin ang="8100000" scaled="1"/>
            <a:tileRect/>
          </a:gradFill>
          <a:ln w="12700" cap="flat" cmpd="sng" algn="ctr">
            <a:noFill/>
            <a:prstDash val="solid"/>
            <a:miter lim="800000"/>
          </a:ln>
          <a:effectLst/>
        </p:spPr>
        <p:txBody>
          <a:bodyPr wrap="square" rtlCol="0" anchor="ctr">
            <a:noAutofit/>
          </a:bodyPr>
          <a:lstStyle/>
          <a:p>
            <a:pPr marR="0" lvl="0" indent="0" algn="ctr" defTabSz="914400" fontAlgn="auto">
              <a:lnSpc>
                <a:spcPct val="100000"/>
              </a:lnSpc>
              <a:spcBef>
                <a:spcPts val="0"/>
              </a:spcBef>
              <a:spcAft>
                <a:spcPts val="0"/>
              </a:spcAft>
              <a:buClrTx/>
              <a:buSzTx/>
              <a:buFontTx/>
              <a:buNone/>
              <a:tabLst/>
            </a:pPr>
            <a:endParaRPr kumimoji="0" sz="1400" b="0" i="0" u="none" strike="noStrike" kern="0" cap="none" spc="0" normalizeH="0" baseline="0">
              <a:ln>
                <a:noFill/>
              </a:ln>
              <a:solidFill>
                <a:srgbClr val="FFFFFF"/>
              </a:solidFill>
              <a:effectLst/>
              <a:uLnTx/>
              <a:uFillTx/>
              <a:latin typeface="+mn-lt"/>
              <a:ea typeface="+mn-ea"/>
            </a:endParaRPr>
          </a:p>
        </p:txBody>
      </p:sp>
      <p:sp>
        <p:nvSpPr>
          <p:cNvPr id="10" name="Freeform 28">
            <a:extLst>
              <a:ext uri="{FF2B5EF4-FFF2-40B4-BE49-F238E27FC236}">
                <a16:creationId xmlns:a16="http://schemas.microsoft.com/office/drawing/2014/main" id="{7DA05AE9-084F-8563-1954-9987B29D0AC4}"/>
              </a:ext>
              <a:ext uri="{C183D7F6-B498-43B3-948B-1728B52AA6E4}">
                <adec:decorative xmlns:adec="http://schemas.microsoft.com/office/drawing/2017/decorative" val="1"/>
              </a:ext>
            </a:extLst>
          </p:cNvPr>
          <p:cNvSpPr/>
          <p:nvPr/>
        </p:nvSpPr>
        <p:spPr>
          <a:xfrm>
            <a:off x="-14911" y="961548"/>
            <a:ext cx="8979441" cy="4929842"/>
          </a:xfrm>
          <a:custGeom>
            <a:avLst/>
            <a:gdLst>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 name="connsiteX4" fmla="*/ 0 w 8979441"/>
              <a:gd name="connsiteY4" fmla="*/ 0 h 4929842"/>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 name="connsiteX4" fmla="*/ 91440 w 8979441"/>
              <a:gd name="connsiteY4" fmla="*/ 91440 h 4929842"/>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Lst>
            <a:ahLst/>
            <a:cxnLst>
              <a:cxn ang="0">
                <a:pos x="connsiteX0" y="connsiteY0"/>
              </a:cxn>
              <a:cxn ang="0">
                <a:pos x="connsiteX1" y="connsiteY1"/>
              </a:cxn>
              <a:cxn ang="0">
                <a:pos x="connsiteX2" y="connsiteY2"/>
              </a:cxn>
              <a:cxn ang="0">
                <a:pos x="connsiteX3" y="connsiteY3"/>
              </a:cxn>
            </a:cxnLst>
            <a:rect l="l" t="t" r="r" b="b"/>
            <a:pathLst>
              <a:path w="8979441" h="4929842">
                <a:moveTo>
                  <a:pt x="0" y="0"/>
                </a:moveTo>
                <a:lnTo>
                  <a:pt x="8979441" y="0"/>
                </a:lnTo>
                <a:lnTo>
                  <a:pt x="7407645" y="4929842"/>
                </a:lnTo>
                <a:lnTo>
                  <a:pt x="0" y="4929842"/>
                </a:lnTo>
              </a:path>
            </a:pathLst>
          </a:custGeom>
          <a:noFill/>
          <a:ln w="12700" cap="flat">
            <a:gradFill flip="none" rotWithShape="1">
              <a:gsLst>
                <a:gs pos="0">
                  <a:srgbClr val="646E81">
                    <a:lumMod val="20000"/>
                    <a:lumOff val="80000"/>
                  </a:srgbClr>
                </a:gs>
                <a:gs pos="100000">
                  <a:srgbClr val="646E81">
                    <a:lumMod val="40000"/>
                    <a:lumOff val="60000"/>
                  </a:srgbClr>
                </a:gs>
              </a:gsLst>
              <a:lin ang="18000000" scaled="0"/>
              <a:tileRect/>
            </a:gradFill>
            <a:prstDash val="solid"/>
            <a:miter/>
          </a:ln>
          <a:effectLst>
            <a:outerShdw blurRad="25400" algn="ctr" rotWithShape="0">
              <a:srgbClr val="FFFFFF"/>
            </a:outerShdw>
          </a:effectLst>
        </p:spPr>
        <p:txBody>
          <a:bodyPr wrap="square" rtlCol="0" anchor="ctr">
            <a:noAutofit/>
          </a:bodyPr>
          <a:lstStyle/>
          <a:p>
            <a:pPr marR="0" lvl="0" indent="0" defTabSz="914400" fontAlgn="auto">
              <a:lnSpc>
                <a:spcPct val="100000"/>
              </a:lnSpc>
              <a:spcBef>
                <a:spcPts val="0"/>
              </a:spcBef>
              <a:spcAft>
                <a:spcPts val="0"/>
              </a:spcAft>
              <a:buClrTx/>
              <a:buSzTx/>
              <a:buFontTx/>
              <a:buNone/>
              <a:tabLst/>
            </a:pPr>
            <a:endParaRPr kumimoji="0" b="0" i="0" u="none" strike="noStrike" kern="0" cap="none" spc="0" normalizeH="0" baseline="0">
              <a:ln>
                <a:noFill/>
              </a:ln>
              <a:solidFill>
                <a:srgbClr val="FFFFFF"/>
              </a:solidFill>
              <a:effectLst/>
              <a:uLnTx/>
              <a:uFillTx/>
              <a:latin typeface="+mn-lt"/>
            </a:endParaRPr>
          </a:p>
        </p:txBody>
      </p:sp>
      <p:sp>
        <p:nvSpPr>
          <p:cNvPr id="22" name="Title 1"/>
          <p:cNvSpPr>
            <a:spLocks noGrp="1"/>
          </p:cNvSpPr>
          <p:nvPr>
            <p:ph type="ctrTitle" hasCustomPrompt="1"/>
            <p:custDataLst>
              <p:tags r:id="rId1"/>
            </p:custDataLst>
          </p:nvPr>
        </p:nvSpPr>
        <p:spPr>
          <a:xfrm>
            <a:off x="527046" y="2366108"/>
            <a:ext cx="7681928" cy="1376111"/>
          </a:xfrm>
        </p:spPr>
        <p:txBody>
          <a:bodyPr anchor="b">
            <a:noAutofit/>
          </a:bodyPr>
          <a:lstStyle>
            <a:lvl1pPr algn="l">
              <a:defRPr sz="3600">
                <a:solidFill>
                  <a:srgbClr val="FFFFFF"/>
                </a:solidFill>
                <a:effectLst/>
              </a:defRPr>
            </a:lvl1pPr>
          </a:lstStyle>
          <a:p>
            <a:r>
              <a:t>Click to Add a Title</a:t>
            </a:r>
          </a:p>
        </p:txBody>
      </p:sp>
      <p:sp>
        <p:nvSpPr>
          <p:cNvPr id="21" name="Subtitle 2"/>
          <p:cNvSpPr>
            <a:spLocks noGrp="1"/>
          </p:cNvSpPr>
          <p:nvPr>
            <p:ph type="subTitle" idx="1" hasCustomPrompt="1"/>
            <p:custDataLst>
              <p:tags r:id="rId2"/>
            </p:custDataLst>
          </p:nvPr>
        </p:nvSpPr>
        <p:spPr>
          <a:xfrm>
            <a:off x="525972" y="3753794"/>
            <a:ext cx="7680960" cy="357174"/>
          </a:xfrm>
        </p:spPr>
        <p:txBody>
          <a:bodyPr>
            <a:noAutofit/>
          </a:bodyPr>
          <a:lstStyle>
            <a:lvl1pPr marL="0" indent="0" algn="l">
              <a:spcBef>
                <a:spcPts val="0"/>
              </a:spcBef>
              <a:buNone/>
              <a:defRPr sz="2800" b="0">
                <a:solidFill>
                  <a:srgbClr val="FFFFFF"/>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add a subtitle</a:t>
            </a:r>
          </a:p>
        </p:txBody>
      </p:sp>
      <p:sp>
        <p:nvSpPr>
          <p:cNvPr id="8" name="Text Placeholder 15"/>
          <p:cNvSpPr>
            <a:spLocks noGrp="1"/>
          </p:cNvSpPr>
          <p:nvPr>
            <p:ph type="body" sz="quarter" idx="10" hasCustomPrompt="1"/>
            <p:custDataLst>
              <p:tags r:id="rId3"/>
            </p:custDataLst>
          </p:nvPr>
        </p:nvSpPr>
        <p:spPr>
          <a:xfrm>
            <a:off x="527045" y="4378634"/>
            <a:ext cx="7104888" cy="731520"/>
          </a:xfrm>
        </p:spPr>
        <p:txBody>
          <a:bodyPr anchor="b">
            <a:noAutofit/>
          </a:bodyPr>
          <a:lstStyle>
            <a:lvl1pPr marL="0" indent="0" algn="l">
              <a:spcBef>
                <a:spcPts val="0"/>
              </a:spcBef>
              <a:buNone/>
              <a:defRPr sz="2400" baseline="0">
                <a:solidFill>
                  <a:srgbClr val="FFFFFF"/>
                </a:solidFill>
                <a:effectLst/>
                <a:latin typeface="+mj-lt"/>
              </a:defRPr>
            </a:lvl1pPr>
            <a:lvl2pPr marL="0" indent="0" algn="ctr">
              <a:buNone/>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t>Click to Add Name and Title</a:t>
            </a:r>
          </a:p>
        </p:txBody>
      </p:sp>
      <p:sp>
        <p:nvSpPr>
          <p:cNvPr id="9" name="Text Placeholder 18"/>
          <p:cNvSpPr>
            <a:spLocks noGrp="1"/>
          </p:cNvSpPr>
          <p:nvPr>
            <p:ph type="body" sz="quarter" idx="11" hasCustomPrompt="1"/>
            <p:custDataLst>
              <p:tags r:id="rId4"/>
            </p:custDataLst>
          </p:nvPr>
        </p:nvSpPr>
        <p:spPr>
          <a:xfrm>
            <a:off x="527046" y="5121728"/>
            <a:ext cx="7104888" cy="396815"/>
          </a:xfrm>
        </p:spPr>
        <p:txBody>
          <a:bodyPr anchor="t">
            <a:noAutofit/>
          </a:bodyPr>
          <a:lstStyle>
            <a:lvl1pPr algn="l">
              <a:spcBef>
                <a:spcPts val="0"/>
              </a:spcBef>
              <a:buNone/>
              <a:defRPr sz="2000">
                <a:solidFill>
                  <a:srgbClr val="FFFFFF"/>
                </a:solidFill>
                <a:effectLst/>
                <a:latin typeface="+mj-lt"/>
              </a:defRPr>
            </a:lvl1pPr>
          </a:lstStyle>
          <a:p>
            <a:pPr lvl="0"/>
            <a:r>
              <a:t>Click to Add a Date</a:t>
            </a:r>
          </a:p>
        </p:txBody>
      </p:sp>
      <p:sp>
        <p:nvSpPr>
          <p:cNvPr id="5" name="logo">
            <a:extLst>
              <a:ext uri="{FF2B5EF4-FFF2-40B4-BE49-F238E27FC236}">
                <a16:creationId xmlns:a16="http://schemas.microsoft.com/office/drawing/2014/main" id="{1C4334B0-8D0A-D484-6C1A-0D678267DC9A}"/>
              </a:ext>
            </a:extLst>
          </p:cNvPr>
          <p:cNvSpPr/>
          <p:nvPr/>
        </p:nvSpPr>
        <p:spPr>
          <a:xfrm>
            <a:off x="528042" y="1758839"/>
            <a:ext cx="1722240" cy="374789"/>
          </a:xfrm>
          <a:custGeom>
            <a:avLst/>
            <a:gdLst>
              <a:gd name="connsiteX0" fmla="*/ 183261 w 2631852"/>
              <a:gd name="connsiteY0" fmla="*/ 66961 h 572738"/>
              <a:gd name="connsiteX1" fmla="*/ 135541 w 2631852"/>
              <a:gd name="connsiteY1" fmla="*/ 36195 h 572738"/>
              <a:gd name="connsiteX2" fmla="*/ 87820 w 2631852"/>
              <a:gd name="connsiteY2" fmla="*/ 66961 h 572738"/>
              <a:gd name="connsiteX3" fmla="*/ 87820 w 2631852"/>
              <a:gd name="connsiteY3" fmla="*/ 114681 h 572738"/>
              <a:gd name="connsiteX4" fmla="*/ 106680 w 2631852"/>
              <a:gd name="connsiteY4" fmla="*/ 155543 h 572738"/>
              <a:gd name="connsiteX5" fmla="*/ 238506 w 2631852"/>
              <a:gd name="connsiteY5" fmla="*/ 268510 h 572738"/>
              <a:gd name="connsiteX6" fmla="*/ 268605 w 2631852"/>
              <a:gd name="connsiteY6" fmla="*/ 323755 h 572738"/>
              <a:gd name="connsiteX7" fmla="*/ 268605 w 2631852"/>
              <a:gd name="connsiteY7" fmla="*/ 395287 h 572738"/>
              <a:gd name="connsiteX8" fmla="*/ 135541 w 2631852"/>
              <a:gd name="connsiteY8" fmla="*/ 461772 h 572738"/>
              <a:gd name="connsiteX9" fmla="*/ 0 w 2631852"/>
              <a:gd name="connsiteY9" fmla="*/ 395287 h 572738"/>
              <a:gd name="connsiteX10" fmla="*/ 0 w 2631852"/>
              <a:gd name="connsiteY10" fmla="*/ 333089 h 572738"/>
              <a:gd name="connsiteX11" fmla="*/ 82868 w 2631852"/>
              <a:gd name="connsiteY11" fmla="*/ 333089 h 572738"/>
              <a:gd name="connsiteX12" fmla="*/ 82868 w 2631852"/>
              <a:gd name="connsiteY12" fmla="*/ 392716 h 572738"/>
              <a:gd name="connsiteX13" fmla="*/ 135541 w 2631852"/>
              <a:gd name="connsiteY13" fmla="*/ 426625 h 572738"/>
              <a:gd name="connsiteX14" fmla="*/ 185738 w 2631852"/>
              <a:gd name="connsiteY14" fmla="*/ 392716 h 572738"/>
              <a:gd name="connsiteX15" fmla="*/ 185738 w 2631852"/>
              <a:gd name="connsiteY15" fmla="*/ 329375 h 572738"/>
              <a:gd name="connsiteX16" fmla="*/ 161925 w 2631852"/>
              <a:gd name="connsiteY16" fmla="*/ 286036 h 572738"/>
              <a:gd name="connsiteX17" fmla="*/ 40100 w 2631852"/>
              <a:gd name="connsiteY17" fmla="*/ 179927 h 572738"/>
              <a:gd name="connsiteX18" fmla="*/ 4953 w 2631852"/>
              <a:gd name="connsiteY18" fmla="*/ 122206 h 572738"/>
              <a:gd name="connsiteX19" fmla="*/ 4953 w 2631852"/>
              <a:gd name="connsiteY19" fmla="*/ 67627 h 572738"/>
              <a:gd name="connsiteX20" fmla="*/ 135541 w 2631852"/>
              <a:gd name="connsiteY20" fmla="*/ 1048 h 572738"/>
              <a:gd name="connsiteX21" fmla="*/ 266129 w 2631852"/>
              <a:gd name="connsiteY21" fmla="*/ 64484 h 572738"/>
              <a:gd name="connsiteX22" fmla="*/ 266129 w 2631852"/>
              <a:gd name="connsiteY22" fmla="*/ 122206 h 572738"/>
              <a:gd name="connsiteX23" fmla="*/ 183261 w 2631852"/>
              <a:gd name="connsiteY23" fmla="*/ 122206 h 572738"/>
              <a:gd name="connsiteX24" fmla="*/ 183261 w 2631852"/>
              <a:gd name="connsiteY24" fmla="*/ 66961 h 572738"/>
              <a:gd name="connsiteX25" fmla="*/ 982218 w 2631852"/>
              <a:gd name="connsiteY25" fmla="*/ 76581 h 572738"/>
              <a:gd name="connsiteX26" fmla="*/ 1127855 w 2631852"/>
              <a:gd name="connsiteY26" fmla="*/ 0 h 572738"/>
              <a:gd name="connsiteX27" fmla="*/ 1273493 w 2631852"/>
              <a:gd name="connsiteY27" fmla="*/ 76581 h 572738"/>
              <a:gd name="connsiteX28" fmla="*/ 1273493 w 2631852"/>
              <a:gd name="connsiteY28" fmla="*/ 384143 h 572738"/>
              <a:gd name="connsiteX29" fmla="*/ 1127855 w 2631852"/>
              <a:gd name="connsiteY29" fmla="*/ 460724 h 572738"/>
              <a:gd name="connsiteX30" fmla="*/ 982218 w 2631852"/>
              <a:gd name="connsiteY30" fmla="*/ 384143 h 572738"/>
              <a:gd name="connsiteX31" fmla="*/ 982218 w 2631852"/>
              <a:gd name="connsiteY31" fmla="*/ 76581 h 572738"/>
              <a:gd name="connsiteX32" fmla="*/ 1065086 w 2631852"/>
              <a:gd name="connsiteY32" fmla="*/ 382905 h 572738"/>
              <a:gd name="connsiteX33" fmla="*/ 1127855 w 2631852"/>
              <a:gd name="connsiteY33" fmla="*/ 425577 h 572738"/>
              <a:gd name="connsiteX34" fmla="*/ 1190625 w 2631852"/>
              <a:gd name="connsiteY34" fmla="*/ 382905 h 572738"/>
              <a:gd name="connsiteX35" fmla="*/ 1190625 w 2631852"/>
              <a:gd name="connsiteY35" fmla="*/ 77914 h 572738"/>
              <a:gd name="connsiteX36" fmla="*/ 1127855 w 2631852"/>
              <a:gd name="connsiteY36" fmla="*/ 35242 h 572738"/>
              <a:gd name="connsiteX37" fmla="*/ 1065086 w 2631852"/>
              <a:gd name="connsiteY37" fmla="*/ 77914 h 572738"/>
              <a:gd name="connsiteX38" fmla="*/ 1065086 w 2631852"/>
              <a:gd name="connsiteY38" fmla="*/ 382905 h 572738"/>
              <a:gd name="connsiteX39" fmla="*/ 1319212 w 2631852"/>
              <a:gd name="connsiteY39" fmla="*/ 3810 h 572738"/>
              <a:gd name="connsiteX40" fmla="*/ 1451039 w 2631852"/>
              <a:gd name="connsiteY40" fmla="*/ 3810 h 572738"/>
              <a:gd name="connsiteX41" fmla="*/ 1589151 w 2631852"/>
              <a:gd name="connsiteY41" fmla="*/ 72866 h 572738"/>
              <a:gd name="connsiteX42" fmla="*/ 1589151 w 2631852"/>
              <a:gd name="connsiteY42" fmla="*/ 183928 h 572738"/>
              <a:gd name="connsiteX43" fmla="*/ 1451134 w 2631852"/>
              <a:gd name="connsiteY43" fmla="*/ 252984 h 572738"/>
              <a:gd name="connsiteX44" fmla="*/ 1402175 w 2631852"/>
              <a:gd name="connsiteY44" fmla="*/ 252984 h 572738"/>
              <a:gd name="connsiteX45" fmla="*/ 1402175 w 2631852"/>
              <a:gd name="connsiteY45" fmla="*/ 457010 h 572738"/>
              <a:gd name="connsiteX46" fmla="*/ 1319308 w 2631852"/>
              <a:gd name="connsiteY46" fmla="*/ 457010 h 572738"/>
              <a:gd name="connsiteX47" fmla="*/ 1319308 w 2631852"/>
              <a:gd name="connsiteY47" fmla="*/ 3810 h 572738"/>
              <a:gd name="connsiteX48" fmla="*/ 1442276 w 2631852"/>
              <a:gd name="connsiteY48" fmla="*/ 217837 h 572738"/>
              <a:gd name="connsiteX49" fmla="*/ 1506283 w 2631852"/>
              <a:gd name="connsiteY49" fmla="*/ 189548 h 572738"/>
              <a:gd name="connsiteX50" fmla="*/ 1506283 w 2631852"/>
              <a:gd name="connsiteY50" fmla="*/ 67151 h 572738"/>
              <a:gd name="connsiteX51" fmla="*/ 1442276 w 2631852"/>
              <a:gd name="connsiteY51" fmla="*/ 38862 h 572738"/>
              <a:gd name="connsiteX52" fmla="*/ 1402080 w 2631852"/>
              <a:gd name="connsiteY52" fmla="*/ 38862 h 572738"/>
              <a:gd name="connsiteX53" fmla="*/ 1402080 w 2631852"/>
              <a:gd name="connsiteY53" fmla="*/ 217837 h 572738"/>
              <a:gd name="connsiteX54" fmla="*/ 1442276 w 2631852"/>
              <a:gd name="connsiteY54" fmla="*/ 217837 h 572738"/>
              <a:gd name="connsiteX55" fmla="*/ 1796034 w 2631852"/>
              <a:gd name="connsiteY55" fmla="*/ 65913 h 572738"/>
              <a:gd name="connsiteX56" fmla="*/ 1748409 w 2631852"/>
              <a:gd name="connsiteY56" fmla="*/ 35147 h 572738"/>
              <a:gd name="connsiteX57" fmla="*/ 1700594 w 2631852"/>
              <a:gd name="connsiteY57" fmla="*/ 65913 h 572738"/>
              <a:gd name="connsiteX58" fmla="*/ 1700594 w 2631852"/>
              <a:gd name="connsiteY58" fmla="*/ 113633 h 572738"/>
              <a:gd name="connsiteX59" fmla="*/ 1719453 w 2631852"/>
              <a:gd name="connsiteY59" fmla="*/ 154400 h 572738"/>
              <a:gd name="connsiteX60" fmla="*/ 1851279 w 2631852"/>
              <a:gd name="connsiteY60" fmla="*/ 267367 h 572738"/>
              <a:gd name="connsiteX61" fmla="*/ 1881378 w 2631852"/>
              <a:gd name="connsiteY61" fmla="*/ 322612 h 572738"/>
              <a:gd name="connsiteX62" fmla="*/ 1881378 w 2631852"/>
              <a:gd name="connsiteY62" fmla="*/ 394145 h 572738"/>
              <a:gd name="connsiteX63" fmla="*/ 1748314 w 2631852"/>
              <a:gd name="connsiteY63" fmla="*/ 460629 h 572738"/>
              <a:gd name="connsiteX64" fmla="*/ 1612678 w 2631852"/>
              <a:gd name="connsiteY64" fmla="*/ 394049 h 572738"/>
              <a:gd name="connsiteX65" fmla="*/ 1612678 w 2631852"/>
              <a:gd name="connsiteY65" fmla="*/ 331946 h 572738"/>
              <a:gd name="connsiteX66" fmla="*/ 1695545 w 2631852"/>
              <a:gd name="connsiteY66" fmla="*/ 331946 h 572738"/>
              <a:gd name="connsiteX67" fmla="*/ 1695545 w 2631852"/>
              <a:gd name="connsiteY67" fmla="*/ 391573 h 572738"/>
              <a:gd name="connsiteX68" fmla="*/ 1748314 w 2631852"/>
              <a:gd name="connsiteY68" fmla="*/ 425482 h 572738"/>
              <a:gd name="connsiteX69" fmla="*/ 1798511 w 2631852"/>
              <a:gd name="connsiteY69" fmla="*/ 391573 h 572738"/>
              <a:gd name="connsiteX70" fmla="*/ 1798511 w 2631852"/>
              <a:gd name="connsiteY70" fmla="*/ 328327 h 572738"/>
              <a:gd name="connsiteX71" fmla="*/ 1774698 w 2631852"/>
              <a:gd name="connsiteY71" fmla="*/ 284988 h 572738"/>
              <a:gd name="connsiteX72" fmla="*/ 1652969 w 2631852"/>
              <a:gd name="connsiteY72" fmla="*/ 178880 h 572738"/>
              <a:gd name="connsiteX73" fmla="*/ 1617821 w 2631852"/>
              <a:gd name="connsiteY73" fmla="*/ 121158 h 572738"/>
              <a:gd name="connsiteX74" fmla="*/ 1617821 w 2631852"/>
              <a:gd name="connsiteY74" fmla="*/ 66484 h 572738"/>
              <a:gd name="connsiteX75" fmla="*/ 1748409 w 2631852"/>
              <a:gd name="connsiteY75" fmla="*/ 0 h 572738"/>
              <a:gd name="connsiteX76" fmla="*/ 1878902 w 2631852"/>
              <a:gd name="connsiteY76" fmla="*/ 63437 h 572738"/>
              <a:gd name="connsiteX77" fmla="*/ 1878902 w 2631852"/>
              <a:gd name="connsiteY77" fmla="*/ 121158 h 572738"/>
              <a:gd name="connsiteX78" fmla="*/ 1796034 w 2631852"/>
              <a:gd name="connsiteY78" fmla="*/ 121158 h 572738"/>
              <a:gd name="connsiteX79" fmla="*/ 1796034 w 2631852"/>
              <a:gd name="connsiteY79" fmla="*/ 65913 h 572738"/>
              <a:gd name="connsiteX80" fmla="*/ 2407444 w 2631852"/>
              <a:gd name="connsiteY80" fmla="*/ 65913 h 572738"/>
              <a:gd name="connsiteX81" fmla="*/ 2359724 w 2631852"/>
              <a:gd name="connsiteY81" fmla="*/ 35147 h 572738"/>
              <a:gd name="connsiteX82" fmla="*/ 2312003 w 2631852"/>
              <a:gd name="connsiteY82" fmla="*/ 65913 h 572738"/>
              <a:gd name="connsiteX83" fmla="*/ 2312003 w 2631852"/>
              <a:gd name="connsiteY83" fmla="*/ 113633 h 572738"/>
              <a:gd name="connsiteX84" fmla="*/ 2330863 w 2631852"/>
              <a:gd name="connsiteY84" fmla="*/ 154400 h 572738"/>
              <a:gd name="connsiteX85" fmla="*/ 2462689 w 2631852"/>
              <a:gd name="connsiteY85" fmla="*/ 267367 h 572738"/>
              <a:gd name="connsiteX86" fmla="*/ 2492788 w 2631852"/>
              <a:gd name="connsiteY86" fmla="*/ 322612 h 572738"/>
              <a:gd name="connsiteX87" fmla="*/ 2492788 w 2631852"/>
              <a:gd name="connsiteY87" fmla="*/ 394145 h 572738"/>
              <a:gd name="connsiteX88" fmla="*/ 2359724 w 2631852"/>
              <a:gd name="connsiteY88" fmla="*/ 460629 h 572738"/>
              <a:gd name="connsiteX89" fmla="*/ 2224088 w 2631852"/>
              <a:gd name="connsiteY89" fmla="*/ 394145 h 572738"/>
              <a:gd name="connsiteX90" fmla="*/ 2224088 w 2631852"/>
              <a:gd name="connsiteY90" fmla="*/ 332042 h 572738"/>
              <a:gd name="connsiteX91" fmla="*/ 2306955 w 2631852"/>
              <a:gd name="connsiteY91" fmla="*/ 332042 h 572738"/>
              <a:gd name="connsiteX92" fmla="*/ 2306955 w 2631852"/>
              <a:gd name="connsiteY92" fmla="*/ 391668 h 572738"/>
              <a:gd name="connsiteX93" fmla="*/ 2359724 w 2631852"/>
              <a:gd name="connsiteY93" fmla="*/ 425577 h 572738"/>
              <a:gd name="connsiteX94" fmla="*/ 2409920 w 2631852"/>
              <a:gd name="connsiteY94" fmla="*/ 391668 h 572738"/>
              <a:gd name="connsiteX95" fmla="*/ 2409920 w 2631852"/>
              <a:gd name="connsiteY95" fmla="*/ 328327 h 572738"/>
              <a:gd name="connsiteX96" fmla="*/ 2386013 w 2631852"/>
              <a:gd name="connsiteY96" fmla="*/ 284988 h 572738"/>
              <a:gd name="connsiteX97" fmla="*/ 2264283 w 2631852"/>
              <a:gd name="connsiteY97" fmla="*/ 178880 h 572738"/>
              <a:gd name="connsiteX98" fmla="*/ 2229136 w 2631852"/>
              <a:gd name="connsiteY98" fmla="*/ 121158 h 572738"/>
              <a:gd name="connsiteX99" fmla="*/ 2229136 w 2631852"/>
              <a:gd name="connsiteY99" fmla="*/ 66484 h 572738"/>
              <a:gd name="connsiteX100" fmla="*/ 2359724 w 2631852"/>
              <a:gd name="connsiteY100" fmla="*/ 0 h 572738"/>
              <a:gd name="connsiteX101" fmla="*/ 2490216 w 2631852"/>
              <a:gd name="connsiteY101" fmla="*/ 63437 h 572738"/>
              <a:gd name="connsiteX102" fmla="*/ 2490216 w 2631852"/>
              <a:gd name="connsiteY102" fmla="*/ 121158 h 572738"/>
              <a:gd name="connsiteX103" fmla="*/ 2407444 w 2631852"/>
              <a:gd name="connsiteY103" fmla="*/ 121158 h 572738"/>
              <a:gd name="connsiteX104" fmla="*/ 2407444 w 2631852"/>
              <a:gd name="connsiteY104" fmla="*/ 65913 h 572738"/>
              <a:gd name="connsiteX105" fmla="*/ 343376 w 2631852"/>
              <a:gd name="connsiteY105" fmla="*/ 572738 h 572738"/>
              <a:gd name="connsiteX106" fmla="*/ 426339 w 2631852"/>
              <a:gd name="connsiteY106" fmla="*/ 572738 h 572738"/>
              <a:gd name="connsiteX107" fmla="*/ 607886 w 2631852"/>
              <a:gd name="connsiteY107" fmla="*/ 3810 h 572738"/>
              <a:gd name="connsiteX108" fmla="*/ 524923 w 2631852"/>
              <a:gd name="connsiteY108" fmla="*/ 3810 h 572738"/>
              <a:gd name="connsiteX109" fmla="*/ 343376 w 2631852"/>
              <a:gd name="connsiteY109" fmla="*/ 572738 h 572738"/>
              <a:gd name="connsiteX110" fmla="*/ 435578 w 2631852"/>
              <a:gd name="connsiteY110" fmla="*/ 226981 h 572738"/>
              <a:gd name="connsiteX111" fmla="*/ 364807 w 2631852"/>
              <a:gd name="connsiteY111" fmla="*/ 4858 h 572738"/>
              <a:gd name="connsiteX112" fmla="*/ 281845 w 2631852"/>
              <a:gd name="connsiteY112" fmla="*/ 4858 h 572738"/>
              <a:gd name="connsiteX113" fmla="*/ 394049 w 2631852"/>
              <a:gd name="connsiteY113" fmla="*/ 357283 h 572738"/>
              <a:gd name="connsiteX114" fmla="*/ 435578 w 2631852"/>
              <a:gd name="connsiteY114" fmla="*/ 226981 h 572738"/>
              <a:gd name="connsiteX115" fmla="*/ 1955292 w 2631852"/>
              <a:gd name="connsiteY115" fmla="*/ 572738 h 572738"/>
              <a:gd name="connsiteX116" fmla="*/ 2038255 w 2631852"/>
              <a:gd name="connsiteY116" fmla="*/ 572738 h 572738"/>
              <a:gd name="connsiteX117" fmla="*/ 2219801 w 2631852"/>
              <a:gd name="connsiteY117" fmla="*/ 3715 h 572738"/>
              <a:gd name="connsiteX118" fmla="*/ 2136839 w 2631852"/>
              <a:gd name="connsiteY118" fmla="*/ 3715 h 572738"/>
              <a:gd name="connsiteX119" fmla="*/ 1955292 w 2631852"/>
              <a:gd name="connsiteY119" fmla="*/ 572738 h 572738"/>
              <a:gd name="connsiteX120" fmla="*/ 2047875 w 2631852"/>
              <a:gd name="connsiteY120" fmla="*/ 225933 h 572738"/>
              <a:gd name="connsiteX121" fmla="*/ 1977104 w 2631852"/>
              <a:gd name="connsiteY121" fmla="*/ 3810 h 572738"/>
              <a:gd name="connsiteX122" fmla="*/ 1894141 w 2631852"/>
              <a:gd name="connsiteY122" fmla="*/ 3810 h 572738"/>
              <a:gd name="connsiteX123" fmla="*/ 2006346 w 2631852"/>
              <a:gd name="connsiteY123" fmla="*/ 356235 h 572738"/>
              <a:gd name="connsiteX124" fmla="*/ 2047875 w 2631852"/>
              <a:gd name="connsiteY124" fmla="*/ 225933 h 572738"/>
              <a:gd name="connsiteX125" fmla="*/ 931164 w 2631852"/>
              <a:gd name="connsiteY125" fmla="*/ 457010 h 572738"/>
              <a:gd name="connsiteX126" fmla="*/ 931545 w 2631852"/>
              <a:gd name="connsiteY126" fmla="*/ 457010 h 572738"/>
              <a:gd name="connsiteX127" fmla="*/ 931545 w 2631852"/>
              <a:gd name="connsiteY127" fmla="*/ 72962 h 572738"/>
              <a:gd name="connsiteX128" fmla="*/ 793528 w 2631852"/>
              <a:gd name="connsiteY128" fmla="*/ 3905 h 572738"/>
              <a:gd name="connsiteX129" fmla="*/ 633698 w 2631852"/>
              <a:gd name="connsiteY129" fmla="*/ 3905 h 572738"/>
              <a:gd name="connsiteX130" fmla="*/ 633698 w 2631852"/>
              <a:gd name="connsiteY130" fmla="*/ 457105 h 572738"/>
              <a:gd name="connsiteX131" fmla="*/ 716471 w 2631852"/>
              <a:gd name="connsiteY131" fmla="*/ 457105 h 572738"/>
              <a:gd name="connsiteX132" fmla="*/ 716566 w 2631852"/>
              <a:gd name="connsiteY132" fmla="*/ 457010 h 572738"/>
              <a:gd name="connsiteX133" fmla="*/ 716566 w 2631852"/>
              <a:gd name="connsiteY133" fmla="*/ 39052 h 572738"/>
              <a:gd name="connsiteX134" fmla="*/ 784670 w 2631852"/>
              <a:gd name="connsiteY134" fmla="*/ 39052 h 572738"/>
              <a:gd name="connsiteX135" fmla="*/ 848678 w 2631852"/>
              <a:gd name="connsiteY135" fmla="*/ 67342 h 572738"/>
              <a:gd name="connsiteX136" fmla="*/ 848678 w 2631852"/>
              <a:gd name="connsiteY136" fmla="*/ 457010 h 572738"/>
              <a:gd name="connsiteX137" fmla="*/ 931164 w 2631852"/>
              <a:gd name="connsiteY137" fmla="*/ 457010 h 572738"/>
              <a:gd name="connsiteX138" fmla="*/ 2524982 w 2631852"/>
              <a:gd name="connsiteY138" fmla="*/ 59722 h 572738"/>
              <a:gd name="connsiteX139" fmla="*/ 2578608 w 2631852"/>
              <a:gd name="connsiteY139" fmla="*/ 7144 h 572738"/>
              <a:gd name="connsiteX140" fmla="*/ 2631853 w 2631852"/>
              <a:gd name="connsiteY140" fmla="*/ 59722 h 572738"/>
              <a:gd name="connsiteX141" fmla="*/ 2578608 w 2631852"/>
              <a:gd name="connsiteY141" fmla="*/ 112681 h 572738"/>
              <a:gd name="connsiteX142" fmla="*/ 2524982 w 2631852"/>
              <a:gd name="connsiteY142" fmla="*/ 59722 h 572738"/>
              <a:gd name="connsiteX143" fmla="*/ 2578608 w 2631852"/>
              <a:gd name="connsiteY143" fmla="*/ 103918 h 572738"/>
              <a:gd name="connsiteX144" fmla="*/ 2621280 w 2631852"/>
              <a:gd name="connsiteY144" fmla="*/ 59817 h 572738"/>
              <a:gd name="connsiteX145" fmla="*/ 2578608 w 2631852"/>
              <a:gd name="connsiteY145" fmla="*/ 16002 h 572738"/>
              <a:gd name="connsiteX146" fmla="*/ 2535555 w 2631852"/>
              <a:gd name="connsiteY146" fmla="*/ 59817 h 572738"/>
              <a:gd name="connsiteX147" fmla="*/ 2578608 w 2631852"/>
              <a:gd name="connsiteY147" fmla="*/ 103918 h 572738"/>
              <a:gd name="connsiteX148" fmla="*/ 2567464 w 2631852"/>
              <a:gd name="connsiteY148" fmla="*/ 90297 h 572738"/>
              <a:gd name="connsiteX149" fmla="*/ 2558225 w 2631852"/>
              <a:gd name="connsiteY149" fmla="*/ 90297 h 572738"/>
              <a:gd name="connsiteX150" fmla="*/ 2558225 w 2631852"/>
              <a:gd name="connsiteY150" fmla="*/ 29432 h 572738"/>
              <a:gd name="connsiteX151" fmla="*/ 2581466 w 2631852"/>
              <a:gd name="connsiteY151" fmla="*/ 29432 h 572738"/>
              <a:gd name="connsiteX152" fmla="*/ 2602897 w 2631852"/>
              <a:gd name="connsiteY152" fmla="*/ 46768 h 572738"/>
              <a:gd name="connsiteX153" fmla="*/ 2587085 w 2631852"/>
              <a:gd name="connsiteY153" fmla="*/ 63532 h 572738"/>
              <a:gd name="connsiteX154" fmla="*/ 2604421 w 2631852"/>
              <a:gd name="connsiteY154" fmla="*/ 90297 h 572738"/>
              <a:gd name="connsiteX155" fmla="*/ 2594134 w 2631852"/>
              <a:gd name="connsiteY155" fmla="*/ 90297 h 572738"/>
              <a:gd name="connsiteX156" fmla="*/ 2578037 w 2631852"/>
              <a:gd name="connsiteY156" fmla="*/ 63913 h 572738"/>
              <a:gd name="connsiteX157" fmla="*/ 2567464 w 2631852"/>
              <a:gd name="connsiteY157" fmla="*/ 63913 h 572738"/>
              <a:gd name="connsiteX158" fmla="*/ 2567464 w 2631852"/>
              <a:gd name="connsiteY158" fmla="*/ 90297 h 572738"/>
              <a:gd name="connsiteX159" fmla="*/ 2578418 w 2631852"/>
              <a:gd name="connsiteY159" fmla="*/ 56102 h 572738"/>
              <a:gd name="connsiteX160" fmla="*/ 2593277 w 2631852"/>
              <a:gd name="connsiteY160" fmla="*/ 46196 h 572738"/>
              <a:gd name="connsiteX161" fmla="*/ 2580037 w 2631852"/>
              <a:gd name="connsiteY161" fmla="*/ 37243 h 572738"/>
              <a:gd name="connsiteX162" fmla="*/ 2567464 w 2631852"/>
              <a:gd name="connsiteY162" fmla="*/ 37243 h 572738"/>
              <a:gd name="connsiteX163" fmla="*/ 2567464 w 2631852"/>
              <a:gd name="connsiteY163" fmla="*/ 56102 h 572738"/>
              <a:gd name="connsiteX164" fmla="*/ 2578418 w 2631852"/>
              <a:gd name="connsiteY164" fmla="*/ 56102 h 57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631852" h="572738">
                <a:moveTo>
                  <a:pt x="183261" y="66961"/>
                </a:moveTo>
                <a:cubicBezTo>
                  <a:pt x="183261" y="49339"/>
                  <a:pt x="174498" y="36195"/>
                  <a:pt x="135541" y="36195"/>
                </a:cubicBezTo>
                <a:cubicBezTo>
                  <a:pt x="96679" y="36195"/>
                  <a:pt x="87820" y="49339"/>
                  <a:pt x="87820" y="66961"/>
                </a:cubicBezTo>
                <a:lnTo>
                  <a:pt x="87820" y="114681"/>
                </a:lnTo>
                <a:cubicBezTo>
                  <a:pt x="87820" y="129159"/>
                  <a:pt x="92869" y="143542"/>
                  <a:pt x="106680" y="155543"/>
                </a:cubicBezTo>
                <a:lnTo>
                  <a:pt x="238506" y="268510"/>
                </a:lnTo>
                <a:cubicBezTo>
                  <a:pt x="257366" y="284226"/>
                  <a:pt x="268605" y="303657"/>
                  <a:pt x="268605" y="323755"/>
                </a:cubicBezTo>
                <a:lnTo>
                  <a:pt x="268605" y="395287"/>
                </a:lnTo>
                <a:cubicBezTo>
                  <a:pt x="268605" y="437960"/>
                  <a:pt x="218408" y="461772"/>
                  <a:pt x="135541" y="461772"/>
                </a:cubicBezTo>
                <a:cubicBezTo>
                  <a:pt x="43910" y="461772"/>
                  <a:pt x="0" y="441103"/>
                  <a:pt x="0" y="395287"/>
                </a:cubicBezTo>
                <a:lnTo>
                  <a:pt x="0" y="333089"/>
                </a:lnTo>
                <a:lnTo>
                  <a:pt x="82868" y="333089"/>
                </a:lnTo>
                <a:lnTo>
                  <a:pt x="82868" y="392716"/>
                </a:lnTo>
                <a:cubicBezTo>
                  <a:pt x="82868" y="414052"/>
                  <a:pt x="99155" y="426625"/>
                  <a:pt x="135541" y="426625"/>
                </a:cubicBezTo>
                <a:cubicBezTo>
                  <a:pt x="169450" y="426625"/>
                  <a:pt x="185738" y="414052"/>
                  <a:pt x="185738" y="392716"/>
                </a:cubicBezTo>
                <a:lnTo>
                  <a:pt x="185738" y="329375"/>
                </a:lnTo>
                <a:cubicBezTo>
                  <a:pt x="185738" y="313658"/>
                  <a:pt x="179451" y="301752"/>
                  <a:pt x="161925" y="286036"/>
                </a:cubicBezTo>
                <a:lnTo>
                  <a:pt x="40100" y="179927"/>
                </a:lnTo>
                <a:cubicBezTo>
                  <a:pt x="17526" y="160496"/>
                  <a:pt x="4953" y="145352"/>
                  <a:pt x="4953" y="122206"/>
                </a:cubicBezTo>
                <a:lnTo>
                  <a:pt x="4953" y="67627"/>
                </a:lnTo>
                <a:cubicBezTo>
                  <a:pt x="4953" y="23051"/>
                  <a:pt x="51435" y="1048"/>
                  <a:pt x="135541" y="1048"/>
                </a:cubicBezTo>
                <a:cubicBezTo>
                  <a:pt x="228410" y="1048"/>
                  <a:pt x="266129" y="23051"/>
                  <a:pt x="266129" y="64484"/>
                </a:cubicBezTo>
                <a:lnTo>
                  <a:pt x="266129" y="122206"/>
                </a:lnTo>
                <a:lnTo>
                  <a:pt x="183261" y="122206"/>
                </a:lnTo>
                <a:lnTo>
                  <a:pt x="183261" y="66961"/>
                </a:lnTo>
                <a:close/>
                <a:moveTo>
                  <a:pt x="982218" y="76581"/>
                </a:moveTo>
                <a:cubicBezTo>
                  <a:pt x="982218" y="32004"/>
                  <a:pt x="1016127" y="0"/>
                  <a:pt x="1127855" y="0"/>
                </a:cubicBezTo>
                <a:cubicBezTo>
                  <a:pt x="1239583" y="0"/>
                  <a:pt x="1273493" y="32004"/>
                  <a:pt x="1273493" y="76581"/>
                </a:cubicBezTo>
                <a:lnTo>
                  <a:pt x="1273493" y="384143"/>
                </a:lnTo>
                <a:cubicBezTo>
                  <a:pt x="1273493" y="428720"/>
                  <a:pt x="1239583" y="460724"/>
                  <a:pt x="1127855" y="460724"/>
                </a:cubicBezTo>
                <a:cubicBezTo>
                  <a:pt x="1016127" y="460724"/>
                  <a:pt x="982218" y="428720"/>
                  <a:pt x="982218" y="384143"/>
                </a:cubicBezTo>
                <a:lnTo>
                  <a:pt x="982218" y="76581"/>
                </a:lnTo>
                <a:close/>
                <a:moveTo>
                  <a:pt x="1065086" y="382905"/>
                </a:moveTo>
                <a:cubicBezTo>
                  <a:pt x="1065086" y="408051"/>
                  <a:pt x="1075087" y="425577"/>
                  <a:pt x="1127855" y="425577"/>
                </a:cubicBezTo>
                <a:cubicBezTo>
                  <a:pt x="1180624" y="425577"/>
                  <a:pt x="1190625" y="407956"/>
                  <a:pt x="1190625" y="382905"/>
                </a:cubicBezTo>
                <a:lnTo>
                  <a:pt x="1190625" y="77914"/>
                </a:lnTo>
                <a:cubicBezTo>
                  <a:pt x="1190625" y="52768"/>
                  <a:pt x="1180529" y="35242"/>
                  <a:pt x="1127855" y="35242"/>
                </a:cubicBezTo>
                <a:cubicBezTo>
                  <a:pt x="1075087" y="35242"/>
                  <a:pt x="1065086" y="52864"/>
                  <a:pt x="1065086" y="77914"/>
                </a:cubicBezTo>
                <a:lnTo>
                  <a:pt x="1065086" y="382905"/>
                </a:lnTo>
                <a:close/>
                <a:moveTo>
                  <a:pt x="1319212" y="3810"/>
                </a:moveTo>
                <a:lnTo>
                  <a:pt x="1451039" y="3810"/>
                </a:lnTo>
                <a:cubicBezTo>
                  <a:pt x="1557719" y="3810"/>
                  <a:pt x="1589151" y="21431"/>
                  <a:pt x="1589151" y="72866"/>
                </a:cubicBezTo>
                <a:lnTo>
                  <a:pt x="1589151" y="183928"/>
                </a:lnTo>
                <a:cubicBezTo>
                  <a:pt x="1589151" y="235363"/>
                  <a:pt x="1557814" y="252984"/>
                  <a:pt x="1451134" y="252984"/>
                </a:cubicBezTo>
                <a:lnTo>
                  <a:pt x="1402175" y="252984"/>
                </a:lnTo>
                <a:lnTo>
                  <a:pt x="1402175" y="457010"/>
                </a:lnTo>
                <a:lnTo>
                  <a:pt x="1319308" y="457010"/>
                </a:lnTo>
                <a:lnTo>
                  <a:pt x="1319308" y="3810"/>
                </a:lnTo>
                <a:close/>
                <a:moveTo>
                  <a:pt x="1442276" y="217837"/>
                </a:moveTo>
                <a:cubicBezTo>
                  <a:pt x="1479995" y="217837"/>
                  <a:pt x="1506283" y="212788"/>
                  <a:pt x="1506283" y="189548"/>
                </a:cubicBezTo>
                <a:lnTo>
                  <a:pt x="1506283" y="67151"/>
                </a:lnTo>
                <a:cubicBezTo>
                  <a:pt x="1506283" y="43910"/>
                  <a:pt x="1479995" y="38862"/>
                  <a:pt x="1442276" y="38862"/>
                </a:cubicBezTo>
                <a:lnTo>
                  <a:pt x="1402080" y="38862"/>
                </a:lnTo>
                <a:lnTo>
                  <a:pt x="1402080" y="217837"/>
                </a:lnTo>
                <a:lnTo>
                  <a:pt x="1442276" y="217837"/>
                </a:lnTo>
                <a:close/>
                <a:moveTo>
                  <a:pt x="1796034" y="65913"/>
                </a:moveTo>
                <a:cubicBezTo>
                  <a:pt x="1796034" y="48292"/>
                  <a:pt x="1787271" y="35147"/>
                  <a:pt x="1748409" y="35147"/>
                </a:cubicBezTo>
                <a:cubicBezTo>
                  <a:pt x="1709452" y="35147"/>
                  <a:pt x="1700594" y="48292"/>
                  <a:pt x="1700594" y="65913"/>
                </a:cubicBezTo>
                <a:lnTo>
                  <a:pt x="1700594" y="113633"/>
                </a:lnTo>
                <a:cubicBezTo>
                  <a:pt x="1700594" y="128016"/>
                  <a:pt x="1705642" y="142494"/>
                  <a:pt x="1719453" y="154400"/>
                </a:cubicBezTo>
                <a:lnTo>
                  <a:pt x="1851279" y="267367"/>
                </a:lnTo>
                <a:cubicBezTo>
                  <a:pt x="1870043" y="283083"/>
                  <a:pt x="1881378" y="302514"/>
                  <a:pt x="1881378" y="322612"/>
                </a:cubicBezTo>
                <a:lnTo>
                  <a:pt x="1881378" y="394145"/>
                </a:lnTo>
                <a:cubicBezTo>
                  <a:pt x="1881378" y="436817"/>
                  <a:pt x="1831181" y="460629"/>
                  <a:pt x="1748314" y="460629"/>
                </a:cubicBezTo>
                <a:cubicBezTo>
                  <a:pt x="1656683" y="460629"/>
                  <a:pt x="1612678" y="439960"/>
                  <a:pt x="1612678" y="394049"/>
                </a:cubicBezTo>
                <a:lnTo>
                  <a:pt x="1612678" y="331946"/>
                </a:lnTo>
                <a:lnTo>
                  <a:pt x="1695545" y="331946"/>
                </a:lnTo>
                <a:lnTo>
                  <a:pt x="1695545" y="391573"/>
                </a:lnTo>
                <a:cubicBezTo>
                  <a:pt x="1695545" y="412909"/>
                  <a:pt x="1711833" y="425482"/>
                  <a:pt x="1748314" y="425482"/>
                </a:cubicBezTo>
                <a:cubicBezTo>
                  <a:pt x="1782223" y="425482"/>
                  <a:pt x="1798511" y="412909"/>
                  <a:pt x="1798511" y="391573"/>
                </a:cubicBezTo>
                <a:lnTo>
                  <a:pt x="1798511" y="328327"/>
                </a:lnTo>
                <a:cubicBezTo>
                  <a:pt x="1798511" y="312610"/>
                  <a:pt x="1792319" y="300704"/>
                  <a:pt x="1774698" y="284988"/>
                </a:cubicBezTo>
                <a:lnTo>
                  <a:pt x="1652969" y="178880"/>
                </a:lnTo>
                <a:cubicBezTo>
                  <a:pt x="1630394" y="159449"/>
                  <a:pt x="1617821" y="144399"/>
                  <a:pt x="1617821" y="121158"/>
                </a:cubicBezTo>
                <a:lnTo>
                  <a:pt x="1617821" y="66484"/>
                </a:lnTo>
                <a:cubicBezTo>
                  <a:pt x="1617821" y="21907"/>
                  <a:pt x="1664208" y="0"/>
                  <a:pt x="1748409" y="0"/>
                </a:cubicBezTo>
                <a:cubicBezTo>
                  <a:pt x="1841278" y="0"/>
                  <a:pt x="1878902" y="21907"/>
                  <a:pt x="1878902" y="63437"/>
                </a:cubicBezTo>
                <a:lnTo>
                  <a:pt x="1878902" y="121158"/>
                </a:lnTo>
                <a:lnTo>
                  <a:pt x="1796034" y="121158"/>
                </a:lnTo>
                <a:lnTo>
                  <a:pt x="1796034" y="65913"/>
                </a:lnTo>
                <a:close/>
                <a:moveTo>
                  <a:pt x="2407444" y="65913"/>
                </a:moveTo>
                <a:cubicBezTo>
                  <a:pt x="2407444" y="48387"/>
                  <a:pt x="2398585" y="35147"/>
                  <a:pt x="2359724" y="35147"/>
                </a:cubicBezTo>
                <a:cubicBezTo>
                  <a:pt x="2320862" y="35147"/>
                  <a:pt x="2312003" y="48292"/>
                  <a:pt x="2312003" y="65913"/>
                </a:cubicBezTo>
                <a:lnTo>
                  <a:pt x="2312003" y="113633"/>
                </a:lnTo>
                <a:cubicBezTo>
                  <a:pt x="2312003" y="128111"/>
                  <a:pt x="2317052" y="142494"/>
                  <a:pt x="2330863" y="154400"/>
                </a:cubicBezTo>
                <a:lnTo>
                  <a:pt x="2462689" y="267367"/>
                </a:lnTo>
                <a:cubicBezTo>
                  <a:pt x="2481548" y="283083"/>
                  <a:pt x="2492788" y="302514"/>
                  <a:pt x="2492788" y="322612"/>
                </a:cubicBezTo>
                <a:lnTo>
                  <a:pt x="2492788" y="394145"/>
                </a:lnTo>
                <a:cubicBezTo>
                  <a:pt x="2492788" y="436817"/>
                  <a:pt x="2442591" y="460629"/>
                  <a:pt x="2359724" y="460629"/>
                </a:cubicBezTo>
                <a:cubicBezTo>
                  <a:pt x="2268093" y="460629"/>
                  <a:pt x="2224088" y="439960"/>
                  <a:pt x="2224088" y="394145"/>
                </a:cubicBezTo>
                <a:lnTo>
                  <a:pt x="2224088" y="332042"/>
                </a:lnTo>
                <a:lnTo>
                  <a:pt x="2306955" y="332042"/>
                </a:lnTo>
                <a:lnTo>
                  <a:pt x="2306955" y="391668"/>
                </a:lnTo>
                <a:cubicBezTo>
                  <a:pt x="2306955" y="413004"/>
                  <a:pt x="2323338" y="425577"/>
                  <a:pt x="2359724" y="425577"/>
                </a:cubicBezTo>
                <a:cubicBezTo>
                  <a:pt x="2393537" y="425577"/>
                  <a:pt x="2409920" y="413004"/>
                  <a:pt x="2409920" y="391668"/>
                </a:cubicBezTo>
                <a:lnTo>
                  <a:pt x="2409920" y="328327"/>
                </a:lnTo>
                <a:cubicBezTo>
                  <a:pt x="2409920" y="312610"/>
                  <a:pt x="2403634" y="300704"/>
                  <a:pt x="2386013" y="284988"/>
                </a:cubicBezTo>
                <a:lnTo>
                  <a:pt x="2264283" y="178880"/>
                </a:lnTo>
                <a:cubicBezTo>
                  <a:pt x="2241709" y="159449"/>
                  <a:pt x="2229136" y="144399"/>
                  <a:pt x="2229136" y="121158"/>
                </a:cubicBezTo>
                <a:lnTo>
                  <a:pt x="2229136" y="66484"/>
                </a:lnTo>
                <a:cubicBezTo>
                  <a:pt x="2229136" y="21907"/>
                  <a:pt x="2275618" y="0"/>
                  <a:pt x="2359724" y="0"/>
                </a:cubicBezTo>
                <a:cubicBezTo>
                  <a:pt x="2452592" y="0"/>
                  <a:pt x="2490216" y="22003"/>
                  <a:pt x="2490216" y="63437"/>
                </a:cubicBezTo>
                <a:lnTo>
                  <a:pt x="2490216" y="121158"/>
                </a:lnTo>
                <a:lnTo>
                  <a:pt x="2407444" y="121158"/>
                </a:lnTo>
                <a:lnTo>
                  <a:pt x="2407444" y="65913"/>
                </a:lnTo>
                <a:close/>
                <a:moveTo>
                  <a:pt x="343376" y="572738"/>
                </a:moveTo>
                <a:lnTo>
                  <a:pt x="426339" y="572738"/>
                </a:lnTo>
                <a:lnTo>
                  <a:pt x="607886" y="3810"/>
                </a:lnTo>
                <a:lnTo>
                  <a:pt x="524923" y="3810"/>
                </a:lnTo>
                <a:lnTo>
                  <a:pt x="343376" y="572738"/>
                </a:lnTo>
                <a:close/>
                <a:moveTo>
                  <a:pt x="435578" y="226981"/>
                </a:moveTo>
                <a:lnTo>
                  <a:pt x="364807" y="4858"/>
                </a:lnTo>
                <a:lnTo>
                  <a:pt x="281845" y="4858"/>
                </a:lnTo>
                <a:lnTo>
                  <a:pt x="394049" y="357283"/>
                </a:lnTo>
                <a:lnTo>
                  <a:pt x="435578" y="226981"/>
                </a:lnTo>
                <a:close/>
                <a:moveTo>
                  <a:pt x="1955292" y="572738"/>
                </a:moveTo>
                <a:lnTo>
                  <a:pt x="2038255" y="572738"/>
                </a:lnTo>
                <a:lnTo>
                  <a:pt x="2219801" y="3715"/>
                </a:lnTo>
                <a:lnTo>
                  <a:pt x="2136839" y="3715"/>
                </a:lnTo>
                <a:lnTo>
                  <a:pt x="1955292" y="572738"/>
                </a:lnTo>
                <a:close/>
                <a:moveTo>
                  <a:pt x="2047875" y="225933"/>
                </a:moveTo>
                <a:lnTo>
                  <a:pt x="1977104" y="3810"/>
                </a:lnTo>
                <a:lnTo>
                  <a:pt x="1894141" y="3810"/>
                </a:lnTo>
                <a:lnTo>
                  <a:pt x="2006346" y="356235"/>
                </a:lnTo>
                <a:lnTo>
                  <a:pt x="2047875" y="225933"/>
                </a:lnTo>
                <a:close/>
                <a:moveTo>
                  <a:pt x="931164" y="457010"/>
                </a:moveTo>
                <a:lnTo>
                  <a:pt x="931545" y="457010"/>
                </a:lnTo>
                <a:lnTo>
                  <a:pt x="931545" y="72962"/>
                </a:lnTo>
                <a:cubicBezTo>
                  <a:pt x="931545" y="21527"/>
                  <a:pt x="900113" y="3905"/>
                  <a:pt x="793528" y="3905"/>
                </a:cubicBezTo>
                <a:lnTo>
                  <a:pt x="633698" y="3905"/>
                </a:lnTo>
                <a:lnTo>
                  <a:pt x="633698" y="457105"/>
                </a:lnTo>
                <a:lnTo>
                  <a:pt x="716471" y="457105"/>
                </a:lnTo>
                <a:lnTo>
                  <a:pt x="716566" y="457010"/>
                </a:lnTo>
                <a:lnTo>
                  <a:pt x="716566" y="39052"/>
                </a:lnTo>
                <a:lnTo>
                  <a:pt x="784670" y="39052"/>
                </a:lnTo>
                <a:cubicBezTo>
                  <a:pt x="822293" y="39052"/>
                  <a:pt x="848678" y="44101"/>
                  <a:pt x="848678" y="67342"/>
                </a:cubicBezTo>
                <a:lnTo>
                  <a:pt x="848678" y="457010"/>
                </a:lnTo>
                <a:lnTo>
                  <a:pt x="931164" y="457010"/>
                </a:lnTo>
                <a:close/>
                <a:moveTo>
                  <a:pt x="2524982" y="59722"/>
                </a:moveTo>
                <a:cubicBezTo>
                  <a:pt x="2524982" y="29432"/>
                  <a:pt x="2549557" y="7144"/>
                  <a:pt x="2578608" y="7144"/>
                </a:cubicBezTo>
                <a:cubicBezTo>
                  <a:pt x="2607374" y="7144"/>
                  <a:pt x="2631853" y="29432"/>
                  <a:pt x="2631853" y="59722"/>
                </a:cubicBezTo>
                <a:cubicBezTo>
                  <a:pt x="2631853" y="90297"/>
                  <a:pt x="2607278" y="112681"/>
                  <a:pt x="2578608" y="112681"/>
                </a:cubicBezTo>
                <a:cubicBezTo>
                  <a:pt x="2549557" y="112681"/>
                  <a:pt x="2524982" y="90297"/>
                  <a:pt x="2524982" y="59722"/>
                </a:cubicBezTo>
                <a:close/>
                <a:moveTo>
                  <a:pt x="2578608" y="103918"/>
                </a:moveTo>
                <a:cubicBezTo>
                  <a:pt x="2602516" y="103918"/>
                  <a:pt x="2621280" y="85249"/>
                  <a:pt x="2621280" y="59817"/>
                </a:cubicBezTo>
                <a:cubicBezTo>
                  <a:pt x="2621280" y="34862"/>
                  <a:pt x="2602516" y="16002"/>
                  <a:pt x="2578608" y="16002"/>
                </a:cubicBezTo>
                <a:cubicBezTo>
                  <a:pt x="2554415" y="16002"/>
                  <a:pt x="2535555" y="34862"/>
                  <a:pt x="2535555" y="59817"/>
                </a:cubicBezTo>
                <a:cubicBezTo>
                  <a:pt x="2535650" y="85153"/>
                  <a:pt x="2554415" y="103918"/>
                  <a:pt x="2578608" y="103918"/>
                </a:cubicBezTo>
                <a:close/>
                <a:moveTo>
                  <a:pt x="2567464" y="90297"/>
                </a:moveTo>
                <a:lnTo>
                  <a:pt x="2558225" y="90297"/>
                </a:lnTo>
                <a:lnTo>
                  <a:pt x="2558225" y="29432"/>
                </a:lnTo>
                <a:lnTo>
                  <a:pt x="2581466" y="29432"/>
                </a:lnTo>
                <a:cubicBezTo>
                  <a:pt x="2595848" y="29432"/>
                  <a:pt x="2602897" y="34766"/>
                  <a:pt x="2602897" y="46768"/>
                </a:cubicBezTo>
                <a:cubicBezTo>
                  <a:pt x="2602897" y="57626"/>
                  <a:pt x="2596039" y="62389"/>
                  <a:pt x="2587085" y="63532"/>
                </a:cubicBezTo>
                <a:lnTo>
                  <a:pt x="2604421" y="90297"/>
                </a:lnTo>
                <a:lnTo>
                  <a:pt x="2594134" y="90297"/>
                </a:lnTo>
                <a:lnTo>
                  <a:pt x="2578037" y="63913"/>
                </a:lnTo>
                <a:lnTo>
                  <a:pt x="2567464" y="63913"/>
                </a:lnTo>
                <a:lnTo>
                  <a:pt x="2567464" y="90297"/>
                </a:lnTo>
                <a:close/>
                <a:moveTo>
                  <a:pt x="2578418" y="56102"/>
                </a:moveTo>
                <a:cubicBezTo>
                  <a:pt x="2586228" y="56102"/>
                  <a:pt x="2593277" y="55531"/>
                  <a:pt x="2593277" y="46196"/>
                </a:cubicBezTo>
                <a:cubicBezTo>
                  <a:pt x="2593277" y="38671"/>
                  <a:pt x="2586418" y="37243"/>
                  <a:pt x="2580037" y="37243"/>
                </a:cubicBezTo>
                <a:lnTo>
                  <a:pt x="2567464" y="37243"/>
                </a:lnTo>
                <a:lnTo>
                  <a:pt x="2567464" y="56102"/>
                </a:lnTo>
                <a:lnTo>
                  <a:pt x="2578418" y="56102"/>
                </a:lnTo>
                <a:close/>
              </a:path>
            </a:pathLst>
          </a:custGeom>
          <a:solidFill>
            <a:schemeClr val="bg1"/>
          </a:solidFill>
          <a:ln w="9525" cap="flat">
            <a:noFill/>
            <a:prstDash val="solid"/>
            <a:miter/>
          </a:ln>
        </p:spPr>
        <p:txBody>
          <a:bodyPr rtlCol="0" anchor="ctr"/>
          <a:lstStyle/>
          <a:p>
            <a:endParaRPr/>
          </a:p>
        </p:txBody>
      </p:sp>
    </p:spTree>
    <p:extLst>
      <p:ext uri="{BB962C8B-B14F-4D97-AF65-F5344CB8AC3E}">
        <p14:creationId xmlns:p14="http://schemas.microsoft.com/office/powerpoint/2010/main" val="320139407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486CD359-CDA0-740F-8A03-06403DD6ED5A}"/>
              </a:ext>
              <a:ext uri="{C183D7F6-B498-43B3-948B-1728B52AA6E4}">
                <adec:decorative xmlns:adec="http://schemas.microsoft.com/office/drawing/2017/decorative" val="1"/>
              </a:ext>
            </a:extLst>
          </p:cNvPr>
          <p:cNvPicPr>
            <a:picLocks noChangeAspect="1"/>
          </p:cNvPicPr>
          <p:nvPr/>
        </p:nvPicPr>
        <p:blipFill rotWithShape="1">
          <a:blip r:embed="rId3" cstate="email">
            <a:alphaModFix amt="72000"/>
            <a:extLst>
              <a:ext uri="{28A0092B-C50C-407E-A947-70E740481C1C}">
                <a14:useLocalDpi xmlns:a14="http://schemas.microsoft.com/office/drawing/2010/main"/>
              </a:ext>
            </a:extLst>
          </a:blip>
          <a:srcRect t="-63"/>
          <a:stretch/>
        </p:blipFill>
        <p:spPr>
          <a:xfrm>
            <a:off x="0" y="0"/>
            <a:ext cx="12192000" cy="6858000"/>
          </a:xfrm>
          <a:prstGeom prst="rect">
            <a:avLst/>
          </a:prstGeom>
          <a:solidFill>
            <a:schemeClr val="bg1"/>
          </a:solidFill>
        </p:spPr>
      </p:pic>
      <p:sp>
        <p:nvSpPr>
          <p:cNvPr id="66" name="Freeform: Shape 17">
            <a:extLst>
              <a:ext uri="{FF2B5EF4-FFF2-40B4-BE49-F238E27FC236}">
                <a16:creationId xmlns:a16="http://schemas.microsoft.com/office/drawing/2014/main" id="{27FACB71-67A0-8579-1519-A326A5B1B9C9}"/>
              </a:ext>
              <a:ext uri="{C183D7F6-B498-43B3-948B-1728B52AA6E4}">
                <adec:decorative xmlns:adec="http://schemas.microsoft.com/office/drawing/2017/decorative" val="1"/>
              </a:ext>
            </a:extLst>
          </p:cNvPr>
          <p:cNvSpPr/>
          <p:nvPr/>
        </p:nvSpPr>
        <p:spPr>
          <a:xfrm>
            <a:off x="2" y="801887"/>
            <a:ext cx="9161233" cy="5254227"/>
          </a:xfrm>
          <a:custGeom>
            <a:avLst/>
            <a:gdLst>
              <a:gd name="connsiteX0" fmla="*/ 0 w 7773579"/>
              <a:gd name="connsiteY0" fmla="*/ 0 h 4458368"/>
              <a:gd name="connsiteX1" fmla="*/ 7773579 w 7773579"/>
              <a:gd name="connsiteY1" fmla="*/ 0 h 4458368"/>
              <a:gd name="connsiteX2" fmla="*/ 6352104 w 7773579"/>
              <a:gd name="connsiteY2" fmla="*/ 4458368 h 4458368"/>
              <a:gd name="connsiteX3" fmla="*/ 0 w 7773579"/>
              <a:gd name="connsiteY3" fmla="*/ 4458368 h 4458368"/>
            </a:gdLst>
            <a:ahLst/>
            <a:cxnLst>
              <a:cxn ang="0">
                <a:pos x="connsiteX0" y="connsiteY0"/>
              </a:cxn>
              <a:cxn ang="0">
                <a:pos x="connsiteX1" y="connsiteY1"/>
              </a:cxn>
              <a:cxn ang="0">
                <a:pos x="connsiteX2" y="connsiteY2"/>
              </a:cxn>
              <a:cxn ang="0">
                <a:pos x="connsiteX3" y="connsiteY3"/>
              </a:cxn>
            </a:cxnLst>
            <a:rect l="l" t="t" r="r" b="b"/>
            <a:pathLst>
              <a:path w="7773579" h="4458368">
                <a:moveTo>
                  <a:pt x="0" y="0"/>
                </a:moveTo>
                <a:lnTo>
                  <a:pt x="7773579" y="0"/>
                </a:lnTo>
                <a:lnTo>
                  <a:pt x="6352104" y="4458368"/>
                </a:lnTo>
                <a:lnTo>
                  <a:pt x="0" y="4458368"/>
                </a:lnTo>
                <a:close/>
              </a:path>
            </a:pathLst>
          </a:custGeom>
          <a:gradFill flip="none" rotWithShape="1">
            <a:gsLst>
              <a:gs pos="100000">
                <a:srgbClr val="552B83"/>
              </a:gs>
              <a:gs pos="0">
                <a:srgbClr val="7E45AF">
                  <a:lumMod val="60000"/>
                  <a:lumOff val="40000"/>
                </a:srgbClr>
              </a:gs>
              <a:gs pos="51000">
                <a:srgbClr val="7E45AF">
                  <a:lumMod val="75000"/>
                </a:srgbClr>
              </a:gs>
            </a:gsLst>
            <a:lin ang="8100000" scaled="1"/>
            <a:tileRect/>
          </a:gradFill>
          <a:ln w="12700" cap="flat" cmpd="sng" algn="ctr">
            <a:noFill/>
            <a:prstDash val="solid"/>
            <a:miter lim="800000"/>
          </a:ln>
          <a:effectLst/>
        </p:spPr>
        <p:txBody>
          <a:bodyPr rtlCol="0" anchor="ctr">
            <a:noAutofit/>
          </a:bodyPr>
          <a:lstStyle/>
          <a:p>
            <a:pPr marR="0" lvl="0" indent="0" algn="ctr" defTabSz="914400" fontAlgn="auto">
              <a:lnSpc>
                <a:spcPct val="100000"/>
              </a:lnSpc>
              <a:spcBef>
                <a:spcPts val="0"/>
              </a:spcBef>
              <a:spcAft>
                <a:spcPts val="0"/>
              </a:spcAft>
              <a:buClrTx/>
              <a:buSzTx/>
              <a:buFontTx/>
              <a:buNone/>
              <a:tabLst/>
            </a:pPr>
            <a:endParaRPr kumimoji="0" sz="1400" b="0" i="0" u="none" strike="noStrike" kern="0" cap="none" spc="0" normalizeH="0" baseline="0">
              <a:ln>
                <a:noFill/>
              </a:ln>
              <a:solidFill>
                <a:srgbClr val="FFFFFF"/>
              </a:solidFill>
              <a:effectLst/>
              <a:uLnTx/>
              <a:uFillTx/>
              <a:latin typeface="+mn-lt"/>
              <a:ea typeface="+mn-ea"/>
            </a:endParaRPr>
          </a:p>
        </p:txBody>
      </p:sp>
      <p:sp>
        <p:nvSpPr>
          <p:cNvPr id="68" name="Freeform: Shape 17">
            <a:extLst>
              <a:ext uri="{FF2B5EF4-FFF2-40B4-BE49-F238E27FC236}">
                <a16:creationId xmlns:a16="http://schemas.microsoft.com/office/drawing/2014/main" id="{01A309E4-89D3-2FB4-5954-CA906432F86D}"/>
              </a:ext>
              <a:ext uri="{C183D7F6-B498-43B3-948B-1728B52AA6E4}">
                <adec:decorative xmlns:adec="http://schemas.microsoft.com/office/drawing/2017/decorative" val="1"/>
              </a:ext>
            </a:extLst>
          </p:cNvPr>
          <p:cNvSpPr/>
          <p:nvPr/>
        </p:nvSpPr>
        <p:spPr bwMode="ltGray">
          <a:xfrm>
            <a:off x="2" y="801887"/>
            <a:ext cx="9161233" cy="5254227"/>
          </a:xfrm>
          <a:custGeom>
            <a:avLst/>
            <a:gdLst>
              <a:gd name="connsiteX0" fmla="*/ 0 w 7773579"/>
              <a:gd name="connsiteY0" fmla="*/ 0 h 4458368"/>
              <a:gd name="connsiteX1" fmla="*/ 7773579 w 7773579"/>
              <a:gd name="connsiteY1" fmla="*/ 0 h 4458368"/>
              <a:gd name="connsiteX2" fmla="*/ 6352104 w 7773579"/>
              <a:gd name="connsiteY2" fmla="*/ 4458368 h 4458368"/>
              <a:gd name="connsiteX3" fmla="*/ 0 w 7773579"/>
              <a:gd name="connsiteY3" fmla="*/ 4458368 h 4458368"/>
            </a:gdLst>
            <a:ahLst/>
            <a:cxnLst>
              <a:cxn ang="0">
                <a:pos x="connsiteX0" y="connsiteY0"/>
              </a:cxn>
              <a:cxn ang="0">
                <a:pos x="connsiteX1" y="connsiteY1"/>
              </a:cxn>
              <a:cxn ang="0">
                <a:pos x="connsiteX2" y="connsiteY2"/>
              </a:cxn>
              <a:cxn ang="0">
                <a:pos x="connsiteX3" y="connsiteY3"/>
              </a:cxn>
            </a:cxnLst>
            <a:rect l="l" t="t" r="r" b="b"/>
            <a:pathLst>
              <a:path w="7773579" h="4458368">
                <a:moveTo>
                  <a:pt x="0" y="0"/>
                </a:moveTo>
                <a:lnTo>
                  <a:pt x="7773579" y="0"/>
                </a:lnTo>
                <a:lnTo>
                  <a:pt x="6352104" y="4458368"/>
                </a:lnTo>
                <a:lnTo>
                  <a:pt x="0" y="4458368"/>
                </a:lnTo>
                <a:close/>
              </a:path>
            </a:pathLst>
          </a:custGeom>
          <a:gradFill flip="none" rotWithShape="1">
            <a:gsLst>
              <a:gs pos="100000">
                <a:srgbClr val="552B83"/>
              </a:gs>
              <a:gs pos="0">
                <a:srgbClr val="7E45AF">
                  <a:lumMod val="60000"/>
                  <a:lumOff val="40000"/>
                </a:srgbClr>
              </a:gs>
              <a:gs pos="51000">
                <a:srgbClr val="7E45AF">
                  <a:lumMod val="75000"/>
                </a:srgbClr>
              </a:gs>
            </a:gsLst>
            <a:lin ang="8100000" scaled="1"/>
            <a:tileRect/>
          </a:gradFill>
          <a:ln w="12700" cap="flat" cmpd="sng" algn="ctr">
            <a:noFill/>
            <a:prstDash val="solid"/>
            <a:miter lim="800000"/>
          </a:ln>
          <a:effectLst/>
        </p:spPr>
        <p:txBody>
          <a:bodyPr rtlCol="0" anchor="ctr">
            <a:noAutofit/>
          </a:bodyPr>
          <a:lstStyle/>
          <a:p>
            <a:pPr marR="0" lvl="0" indent="0" algn="ctr" defTabSz="914400" fontAlgn="auto">
              <a:lnSpc>
                <a:spcPct val="100000"/>
              </a:lnSpc>
              <a:spcBef>
                <a:spcPts val="0"/>
              </a:spcBef>
              <a:spcAft>
                <a:spcPts val="0"/>
              </a:spcAft>
              <a:buClrTx/>
              <a:buSzTx/>
              <a:buFontTx/>
              <a:buNone/>
              <a:tabLst/>
            </a:pPr>
            <a:endParaRPr kumimoji="0" sz="1400" b="0" i="0" u="none" strike="noStrike" kern="0" cap="none" spc="0" normalizeH="0" baseline="0">
              <a:ln>
                <a:noFill/>
              </a:ln>
              <a:solidFill>
                <a:srgbClr val="FFFFFF"/>
              </a:solidFill>
              <a:effectLst/>
              <a:uLnTx/>
              <a:uFillTx/>
              <a:latin typeface="+mn-lt"/>
              <a:ea typeface="+mn-ea"/>
            </a:endParaRPr>
          </a:p>
        </p:txBody>
      </p:sp>
      <p:sp>
        <p:nvSpPr>
          <p:cNvPr id="69" name="graphic">
            <a:extLst>
              <a:ext uri="{FF2B5EF4-FFF2-40B4-BE49-F238E27FC236}">
                <a16:creationId xmlns:a16="http://schemas.microsoft.com/office/drawing/2014/main" id="{4D0F0141-4A1F-F793-F994-10C50B83FF7E}"/>
              </a:ext>
              <a:ext uri="{C183D7F6-B498-43B3-948B-1728B52AA6E4}">
                <adec:decorative xmlns:adec="http://schemas.microsoft.com/office/drawing/2017/decorative" val="1"/>
              </a:ext>
            </a:extLst>
          </p:cNvPr>
          <p:cNvSpPr/>
          <p:nvPr/>
        </p:nvSpPr>
        <p:spPr bwMode="ltGray">
          <a:xfrm>
            <a:off x="5369924" y="760187"/>
            <a:ext cx="3791312" cy="84630"/>
          </a:xfrm>
          <a:prstGeom prst="ellipse">
            <a:avLst/>
          </a:prstGeom>
          <a:gradFill flip="none" rotWithShape="1">
            <a:gsLst>
              <a:gs pos="0">
                <a:srgbClr val="FFFFFF">
                  <a:alpha val="40000"/>
                </a:srgbClr>
              </a:gs>
              <a:gs pos="100000">
                <a:srgbClr val="FFFFFF">
                  <a:alpha val="0"/>
                </a:srgbClr>
              </a:gs>
            </a:gsLst>
            <a:path path="shape">
              <a:fillToRect l="50000" t="50000" r="50000" b="50000"/>
            </a:path>
            <a:tileRect/>
          </a:gradFill>
          <a:ln w="12700" cap="flat" cmpd="sng" algn="ctr">
            <a:noFill/>
            <a:prstDash val="solid"/>
            <a:miter lim="800000"/>
          </a:ln>
          <a:effectLst/>
        </p:spPr>
        <p:txBody>
          <a:bodyPr rtlCol="0" anchor="ctr">
            <a:noAutofit/>
          </a:bodyPr>
          <a:lstStyle/>
          <a:p>
            <a:pPr algn="ctr" defTabSz="914400">
              <a:defRPr/>
            </a:pPr>
            <a:endParaRPr sz="1400" kern="0">
              <a:solidFill>
                <a:srgbClr val="FFFFFF"/>
              </a:solidFill>
              <a:latin typeface="+mn-lt"/>
              <a:ea typeface="+mn-ea"/>
              <a:cs typeface="+mn-cs"/>
            </a:endParaRPr>
          </a:p>
        </p:txBody>
      </p:sp>
      <p:sp>
        <p:nvSpPr>
          <p:cNvPr id="70" name="graphic">
            <a:extLst>
              <a:ext uri="{FF2B5EF4-FFF2-40B4-BE49-F238E27FC236}">
                <a16:creationId xmlns:a16="http://schemas.microsoft.com/office/drawing/2014/main" id="{E6DE7A75-2A77-1375-3CCB-7DB0069C329E}"/>
              </a:ext>
              <a:ext uri="{C183D7F6-B498-43B3-948B-1728B52AA6E4}">
                <adec:decorative xmlns:adec="http://schemas.microsoft.com/office/drawing/2017/decorative" val="1"/>
              </a:ext>
            </a:extLst>
          </p:cNvPr>
          <p:cNvSpPr/>
          <p:nvPr/>
        </p:nvSpPr>
        <p:spPr bwMode="ltGray">
          <a:xfrm flipV="1">
            <a:off x="26683" y="756986"/>
            <a:ext cx="9161234" cy="89934"/>
          </a:xfrm>
          <a:prstGeom prst="ellipse">
            <a:avLst/>
          </a:prstGeom>
          <a:gradFill flip="none" rotWithShape="1">
            <a:gsLst>
              <a:gs pos="0">
                <a:srgbClr val="7E45AF">
                  <a:lumMod val="60000"/>
                  <a:lumOff val="40000"/>
                  <a:alpha val="40000"/>
                </a:srgbClr>
              </a:gs>
              <a:gs pos="100000">
                <a:srgbClr val="7E45AF">
                  <a:lumMod val="60000"/>
                  <a:lumOff val="40000"/>
                  <a:alpha val="0"/>
                </a:srgbClr>
              </a:gs>
            </a:gsLst>
            <a:path path="shape">
              <a:fillToRect l="50000" t="50000" r="50000" b="50000"/>
            </a:path>
            <a:tileRect/>
          </a:gradFill>
          <a:ln w="12700" cap="flat" cmpd="sng" algn="ctr">
            <a:noFill/>
            <a:prstDash val="solid"/>
            <a:miter lim="800000"/>
          </a:ln>
          <a:effectLst/>
        </p:spPr>
        <p:txBody>
          <a:bodyPr rtlCol="0" anchor="ctr">
            <a:noAutofit/>
          </a:bodyPr>
          <a:lstStyle/>
          <a:p>
            <a:pPr algn="ctr" defTabSz="914400">
              <a:defRPr/>
            </a:pPr>
            <a:endParaRPr sz="1400" kern="0">
              <a:solidFill>
                <a:srgbClr val="FFFFFF"/>
              </a:solidFill>
              <a:latin typeface="+mn-lt"/>
              <a:ea typeface="+mn-ea"/>
              <a:cs typeface="+mn-cs"/>
            </a:endParaRPr>
          </a:p>
        </p:txBody>
      </p:sp>
      <p:sp>
        <p:nvSpPr>
          <p:cNvPr id="71" name="Graphic 22">
            <a:extLst>
              <a:ext uri="{FF2B5EF4-FFF2-40B4-BE49-F238E27FC236}">
                <a16:creationId xmlns:a16="http://schemas.microsoft.com/office/drawing/2014/main" id="{12CC714A-C7D2-7244-8763-BE72CF3446F8}"/>
              </a:ext>
              <a:ext uri="{C183D7F6-B498-43B3-948B-1728B52AA6E4}">
                <adec:decorative xmlns:adec="http://schemas.microsoft.com/office/drawing/2017/decorative" val="1"/>
              </a:ext>
            </a:extLst>
          </p:cNvPr>
          <p:cNvSpPr/>
          <p:nvPr/>
        </p:nvSpPr>
        <p:spPr bwMode="ltGray">
          <a:xfrm>
            <a:off x="0" y="521086"/>
            <a:ext cx="8910147" cy="5809863"/>
          </a:xfrm>
          <a:custGeom>
            <a:avLst/>
            <a:gdLst>
              <a:gd name="connsiteX0" fmla="*/ 0 w 7560525"/>
              <a:gd name="connsiteY0" fmla="*/ 0 h 4929842"/>
              <a:gd name="connsiteX1" fmla="*/ 7560525 w 7560525"/>
              <a:gd name="connsiteY1" fmla="*/ 0 h 4929842"/>
              <a:gd name="connsiteX2" fmla="*/ 5987683 w 7560525"/>
              <a:gd name="connsiteY2" fmla="*/ 4929842 h 4929842"/>
              <a:gd name="connsiteX3" fmla="*/ 0 w 7560525"/>
              <a:gd name="connsiteY3" fmla="*/ 4929842 h 4929842"/>
            </a:gdLst>
            <a:ahLst/>
            <a:cxnLst>
              <a:cxn ang="0">
                <a:pos x="connsiteX0" y="connsiteY0"/>
              </a:cxn>
              <a:cxn ang="0">
                <a:pos x="connsiteX1" y="connsiteY1"/>
              </a:cxn>
              <a:cxn ang="0">
                <a:pos x="connsiteX2" y="connsiteY2"/>
              </a:cxn>
              <a:cxn ang="0">
                <a:pos x="connsiteX3" y="connsiteY3"/>
              </a:cxn>
            </a:cxnLst>
            <a:rect l="l" t="t" r="r" b="b"/>
            <a:pathLst>
              <a:path w="7560525" h="4929842">
                <a:moveTo>
                  <a:pt x="0" y="0"/>
                </a:moveTo>
                <a:lnTo>
                  <a:pt x="7560525" y="0"/>
                </a:lnTo>
                <a:lnTo>
                  <a:pt x="5987683" y="4929842"/>
                </a:lnTo>
                <a:lnTo>
                  <a:pt x="0" y="4929842"/>
                </a:lnTo>
              </a:path>
            </a:pathLst>
          </a:custGeom>
          <a:noFill/>
          <a:ln w="14604" cap="flat">
            <a:gradFill flip="none" rotWithShape="1">
              <a:gsLst>
                <a:gs pos="0">
                  <a:srgbClr val="646E81">
                    <a:lumMod val="20000"/>
                    <a:lumOff val="80000"/>
                  </a:srgbClr>
                </a:gs>
                <a:gs pos="100000">
                  <a:srgbClr val="646E81">
                    <a:lumMod val="40000"/>
                    <a:lumOff val="60000"/>
                  </a:srgbClr>
                </a:gs>
              </a:gsLst>
              <a:lin ang="18000000" scaled="0"/>
              <a:tileRect/>
            </a:gradFill>
            <a:prstDash val="solid"/>
            <a:miter/>
          </a:ln>
          <a:effectLst>
            <a:outerShdw blurRad="25400" algn="ctr" rotWithShape="0">
              <a:srgbClr val="FFFFFF"/>
            </a:outerShdw>
          </a:effectLst>
        </p:spPr>
        <p:txBody>
          <a:bodyPr rtlCol="0" anchor="ctr">
            <a:noAutofit/>
          </a:bodyPr>
          <a:lstStyle/>
          <a:p>
            <a:pPr marR="0" lvl="0" indent="0" defTabSz="914400" fontAlgn="auto">
              <a:lnSpc>
                <a:spcPct val="100000"/>
              </a:lnSpc>
              <a:spcBef>
                <a:spcPts val="0"/>
              </a:spcBef>
              <a:spcAft>
                <a:spcPts val="0"/>
              </a:spcAft>
              <a:buClrTx/>
              <a:buSzTx/>
              <a:buFontTx/>
              <a:buNone/>
              <a:tabLst/>
            </a:pPr>
            <a:endParaRPr kumimoji="0" b="0" i="0" u="none" strike="noStrike" kern="0" cap="none" spc="0" normalizeH="0" baseline="0">
              <a:ln>
                <a:noFill/>
              </a:ln>
              <a:solidFill>
                <a:srgbClr val="FFFFFF"/>
              </a:solidFill>
              <a:effectLst/>
              <a:uLnTx/>
              <a:uFillTx/>
              <a:latin typeface="+mn-lt"/>
            </a:endParaRPr>
          </a:p>
        </p:txBody>
      </p:sp>
      <p:sp>
        <p:nvSpPr>
          <p:cNvPr id="8" name="Thank You"/>
          <p:cNvSpPr txBox="1"/>
          <p:nvPr>
            <p:custDataLst>
              <p:tags r:id="rId1"/>
            </p:custDataLst>
          </p:nvPr>
        </p:nvSpPr>
        <p:spPr>
          <a:xfrm>
            <a:off x="1317388" y="2850879"/>
            <a:ext cx="5524797" cy="923330"/>
          </a:xfrm>
          <a:prstGeom prst="rect">
            <a:avLst/>
          </a:prstGeom>
          <a:noFill/>
        </p:spPr>
        <p:txBody>
          <a:bodyPr wrap="square" rtlCol="0">
            <a:noAutofit/>
          </a:bodyPr>
          <a:lstStyle/>
          <a:p>
            <a:pPr algn="ctr"/>
            <a:r>
              <a:rPr sz="5400" b="0" spc="0" baseline="0">
                <a:solidFill>
                  <a:srgbClr val="FFFFFF"/>
                </a:solidFill>
                <a:latin typeface="+mj-lt"/>
              </a:rPr>
              <a:t>Thank You</a:t>
            </a:r>
          </a:p>
        </p:txBody>
      </p:sp>
      <p:sp>
        <p:nvSpPr>
          <p:cNvPr id="3" name="logo">
            <a:extLst>
              <a:ext uri="{FF2B5EF4-FFF2-40B4-BE49-F238E27FC236}">
                <a16:creationId xmlns:a16="http://schemas.microsoft.com/office/drawing/2014/main" id="{4B909108-B240-42E5-96F0-89926175FE7F}"/>
              </a:ext>
            </a:extLst>
          </p:cNvPr>
          <p:cNvSpPr/>
          <p:nvPr/>
        </p:nvSpPr>
        <p:spPr>
          <a:xfrm>
            <a:off x="10114561" y="525848"/>
            <a:ext cx="1632145" cy="355185"/>
          </a:xfrm>
          <a:custGeom>
            <a:avLst/>
            <a:gdLst>
              <a:gd name="connsiteX0" fmla="*/ 183261 w 2631852"/>
              <a:gd name="connsiteY0" fmla="*/ 66961 h 572738"/>
              <a:gd name="connsiteX1" fmla="*/ 135541 w 2631852"/>
              <a:gd name="connsiteY1" fmla="*/ 36195 h 572738"/>
              <a:gd name="connsiteX2" fmla="*/ 87820 w 2631852"/>
              <a:gd name="connsiteY2" fmla="*/ 66961 h 572738"/>
              <a:gd name="connsiteX3" fmla="*/ 87820 w 2631852"/>
              <a:gd name="connsiteY3" fmla="*/ 114681 h 572738"/>
              <a:gd name="connsiteX4" fmla="*/ 106680 w 2631852"/>
              <a:gd name="connsiteY4" fmla="*/ 155543 h 572738"/>
              <a:gd name="connsiteX5" fmla="*/ 238506 w 2631852"/>
              <a:gd name="connsiteY5" fmla="*/ 268510 h 572738"/>
              <a:gd name="connsiteX6" fmla="*/ 268605 w 2631852"/>
              <a:gd name="connsiteY6" fmla="*/ 323755 h 572738"/>
              <a:gd name="connsiteX7" fmla="*/ 268605 w 2631852"/>
              <a:gd name="connsiteY7" fmla="*/ 395287 h 572738"/>
              <a:gd name="connsiteX8" fmla="*/ 135541 w 2631852"/>
              <a:gd name="connsiteY8" fmla="*/ 461772 h 572738"/>
              <a:gd name="connsiteX9" fmla="*/ 0 w 2631852"/>
              <a:gd name="connsiteY9" fmla="*/ 395287 h 572738"/>
              <a:gd name="connsiteX10" fmla="*/ 0 w 2631852"/>
              <a:gd name="connsiteY10" fmla="*/ 333089 h 572738"/>
              <a:gd name="connsiteX11" fmla="*/ 82868 w 2631852"/>
              <a:gd name="connsiteY11" fmla="*/ 333089 h 572738"/>
              <a:gd name="connsiteX12" fmla="*/ 82868 w 2631852"/>
              <a:gd name="connsiteY12" fmla="*/ 392716 h 572738"/>
              <a:gd name="connsiteX13" fmla="*/ 135541 w 2631852"/>
              <a:gd name="connsiteY13" fmla="*/ 426625 h 572738"/>
              <a:gd name="connsiteX14" fmla="*/ 185738 w 2631852"/>
              <a:gd name="connsiteY14" fmla="*/ 392716 h 572738"/>
              <a:gd name="connsiteX15" fmla="*/ 185738 w 2631852"/>
              <a:gd name="connsiteY15" fmla="*/ 329375 h 572738"/>
              <a:gd name="connsiteX16" fmla="*/ 161925 w 2631852"/>
              <a:gd name="connsiteY16" fmla="*/ 286036 h 572738"/>
              <a:gd name="connsiteX17" fmla="*/ 40100 w 2631852"/>
              <a:gd name="connsiteY17" fmla="*/ 179927 h 572738"/>
              <a:gd name="connsiteX18" fmla="*/ 4953 w 2631852"/>
              <a:gd name="connsiteY18" fmla="*/ 122206 h 572738"/>
              <a:gd name="connsiteX19" fmla="*/ 4953 w 2631852"/>
              <a:gd name="connsiteY19" fmla="*/ 67627 h 572738"/>
              <a:gd name="connsiteX20" fmla="*/ 135541 w 2631852"/>
              <a:gd name="connsiteY20" fmla="*/ 1048 h 572738"/>
              <a:gd name="connsiteX21" fmla="*/ 266129 w 2631852"/>
              <a:gd name="connsiteY21" fmla="*/ 64484 h 572738"/>
              <a:gd name="connsiteX22" fmla="*/ 266129 w 2631852"/>
              <a:gd name="connsiteY22" fmla="*/ 122206 h 572738"/>
              <a:gd name="connsiteX23" fmla="*/ 183261 w 2631852"/>
              <a:gd name="connsiteY23" fmla="*/ 122206 h 572738"/>
              <a:gd name="connsiteX24" fmla="*/ 183261 w 2631852"/>
              <a:gd name="connsiteY24" fmla="*/ 66961 h 572738"/>
              <a:gd name="connsiteX25" fmla="*/ 982218 w 2631852"/>
              <a:gd name="connsiteY25" fmla="*/ 76581 h 572738"/>
              <a:gd name="connsiteX26" fmla="*/ 1127855 w 2631852"/>
              <a:gd name="connsiteY26" fmla="*/ 0 h 572738"/>
              <a:gd name="connsiteX27" fmla="*/ 1273493 w 2631852"/>
              <a:gd name="connsiteY27" fmla="*/ 76581 h 572738"/>
              <a:gd name="connsiteX28" fmla="*/ 1273493 w 2631852"/>
              <a:gd name="connsiteY28" fmla="*/ 384143 h 572738"/>
              <a:gd name="connsiteX29" fmla="*/ 1127855 w 2631852"/>
              <a:gd name="connsiteY29" fmla="*/ 460724 h 572738"/>
              <a:gd name="connsiteX30" fmla="*/ 982218 w 2631852"/>
              <a:gd name="connsiteY30" fmla="*/ 384143 h 572738"/>
              <a:gd name="connsiteX31" fmla="*/ 982218 w 2631852"/>
              <a:gd name="connsiteY31" fmla="*/ 76581 h 572738"/>
              <a:gd name="connsiteX32" fmla="*/ 1065086 w 2631852"/>
              <a:gd name="connsiteY32" fmla="*/ 382905 h 572738"/>
              <a:gd name="connsiteX33" fmla="*/ 1127855 w 2631852"/>
              <a:gd name="connsiteY33" fmla="*/ 425577 h 572738"/>
              <a:gd name="connsiteX34" fmla="*/ 1190625 w 2631852"/>
              <a:gd name="connsiteY34" fmla="*/ 382905 h 572738"/>
              <a:gd name="connsiteX35" fmla="*/ 1190625 w 2631852"/>
              <a:gd name="connsiteY35" fmla="*/ 77914 h 572738"/>
              <a:gd name="connsiteX36" fmla="*/ 1127855 w 2631852"/>
              <a:gd name="connsiteY36" fmla="*/ 35242 h 572738"/>
              <a:gd name="connsiteX37" fmla="*/ 1065086 w 2631852"/>
              <a:gd name="connsiteY37" fmla="*/ 77914 h 572738"/>
              <a:gd name="connsiteX38" fmla="*/ 1065086 w 2631852"/>
              <a:gd name="connsiteY38" fmla="*/ 382905 h 572738"/>
              <a:gd name="connsiteX39" fmla="*/ 1319212 w 2631852"/>
              <a:gd name="connsiteY39" fmla="*/ 3810 h 572738"/>
              <a:gd name="connsiteX40" fmla="*/ 1451039 w 2631852"/>
              <a:gd name="connsiteY40" fmla="*/ 3810 h 572738"/>
              <a:gd name="connsiteX41" fmla="*/ 1589151 w 2631852"/>
              <a:gd name="connsiteY41" fmla="*/ 72866 h 572738"/>
              <a:gd name="connsiteX42" fmla="*/ 1589151 w 2631852"/>
              <a:gd name="connsiteY42" fmla="*/ 183928 h 572738"/>
              <a:gd name="connsiteX43" fmla="*/ 1451134 w 2631852"/>
              <a:gd name="connsiteY43" fmla="*/ 252984 h 572738"/>
              <a:gd name="connsiteX44" fmla="*/ 1402175 w 2631852"/>
              <a:gd name="connsiteY44" fmla="*/ 252984 h 572738"/>
              <a:gd name="connsiteX45" fmla="*/ 1402175 w 2631852"/>
              <a:gd name="connsiteY45" fmla="*/ 457010 h 572738"/>
              <a:gd name="connsiteX46" fmla="*/ 1319308 w 2631852"/>
              <a:gd name="connsiteY46" fmla="*/ 457010 h 572738"/>
              <a:gd name="connsiteX47" fmla="*/ 1319308 w 2631852"/>
              <a:gd name="connsiteY47" fmla="*/ 3810 h 572738"/>
              <a:gd name="connsiteX48" fmla="*/ 1442276 w 2631852"/>
              <a:gd name="connsiteY48" fmla="*/ 217837 h 572738"/>
              <a:gd name="connsiteX49" fmla="*/ 1506283 w 2631852"/>
              <a:gd name="connsiteY49" fmla="*/ 189548 h 572738"/>
              <a:gd name="connsiteX50" fmla="*/ 1506283 w 2631852"/>
              <a:gd name="connsiteY50" fmla="*/ 67151 h 572738"/>
              <a:gd name="connsiteX51" fmla="*/ 1442276 w 2631852"/>
              <a:gd name="connsiteY51" fmla="*/ 38862 h 572738"/>
              <a:gd name="connsiteX52" fmla="*/ 1402080 w 2631852"/>
              <a:gd name="connsiteY52" fmla="*/ 38862 h 572738"/>
              <a:gd name="connsiteX53" fmla="*/ 1402080 w 2631852"/>
              <a:gd name="connsiteY53" fmla="*/ 217837 h 572738"/>
              <a:gd name="connsiteX54" fmla="*/ 1442276 w 2631852"/>
              <a:gd name="connsiteY54" fmla="*/ 217837 h 572738"/>
              <a:gd name="connsiteX55" fmla="*/ 1796034 w 2631852"/>
              <a:gd name="connsiteY55" fmla="*/ 65913 h 572738"/>
              <a:gd name="connsiteX56" fmla="*/ 1748409 w 2631852"/>
              <a:gd name="connsiteY56" fmla="*/ 35147 h 572738"/>
              <a:gd name="connsiteX57" fmla="*/ 1700594 w 2631852"/>
              <a:gd name="connsiteY57" fmla="*/ 65913 h 572738"/>
              <a:gd name="connsiteX58" fmla="*/ 1700594 w 2631852"/>
              <a:gd name="connsiteY58" fmla="*/ 113633 h 572738"/>
              <a:gd name="connsiteX59" fmla="*/ 1719453 w 2631852"/>
              <a:gd name="connsiteY59" fmla="*/ 154400 h 572738"/>
              <a:gd name="connsiteX60" fmla="*/ 1851279 w 2631852"/>
              <a:gd name="connsiteY60" fmla="*/ 267367 h 572738"/>
              <a:gd name="connsiteX61" fmla="*/ 1881378 w 2631852"/>
              <a:gd name="connsiteY61" fmla="*/ 322612 h 572738"/>
              <a:gd name="connsiteX62" fmla="*/ 1881378 w 2631852"/>
              <a:gd name="connsiteY62" fmla="*/ 394145 h 572738"/>
              <a:gd name="connsiteX63" fmla="*/ 1748314 w 2631852"/>
              <a:gd name="connsiteY63" fmla="*/ 460629 h 572738"/>
              <a:gd name="connsiteX64" fmla="*/ 1612678 w 2631852"/>
              <a:gd name="connsiteY64" fmla="*/ 394049 h 572738"/>
              <a:gd name="connsiteX65" fmla="*/ 1612678 w 2631852"/>
              <a:gd name="connsiteY65" fmla="*/ 331946 h 572738"/>
              <a:gd name="connsiteX66" fmla="*/ 1695545 w 2631852"/>
              <a:gd name="connsiteY66" fmla="*/ 331946 h 572738"/>
              <a:gd name="connsiteX67" fmla="*/ 1695545 w 2631852"/>
              <a:gd name="connsiteY67" fmla="*/ 391573 h 572738"/>
              <a:gd name="connsiteX68" fmla="*/ 1748314 w 2631852"/>
              <a:gd name="connsiteY68" fmla="*/ 425482 h 572738"/>
              <a:gd name="connsiteX69" fmla="*/ 1798511 w 2631852"/>
              <a:gd name="connsiteY69" fmla="*/ 391573 h 572738"/>
              <a:gd name="connsiteX70" fmla="*/ 1798511 w 2631852"/>
              <a:gd name="connsiteY70" fmla="*/ 328327 h 572738"/>
              <a:gd name="connsiteX71" fmla="*/ 1774698 w 2631852"/>
              <a:gd name="connsiteY71" fmla="*/ 284988 h 572738"/>
              <a:gd name="connsiteX72" fmla="*/ 1652969 w 2631852"/>
              <a:gd name="connsiteY72" fmla="*/ 178880 h 572738"/>
              <a:gd name="connsiteX73" fmla="*/ 1617821 w 2631852"/>
              <a:gd name="connsiteY73" fmla="*/ 121158 h 572738"/>
              <a:gd name="connsiteX74" fmla="*/ 1617821 w 2631852"/>
              <a:gd name="connsiteY74" fmla="*/ 66484 h 572738"/>
              <a:gd name="connsiteX75" fmla="*/ 1748409 w 2631852"/>
              <a:gd name="connsiteY75" fmla="*/ 0 h 572738"/>
              <a:gd name="connsiteX76" fmla="*/ 1878902 w 2631852"/>
              <a:gd name="connsiteY76" fmla="*/ 63437 h 572738"/>
              <a:gd name="connsiteX77" fmla="*/ 1878902 w 2631852"/>
              <a:gd name="connsiteY77" fmla="*/ 121158 h 572738"/>
              <a:gd name="connsiteX78" fmla="*/ 1796034 w 2631852"/>
              <a:gd name="connsiteY78" fmla="*/ 121158 h 572738"/>
              <a:gd name="connsiteX79" fmla="*/ 1796034 w 2631852"/>
              <a:gd name="connsiteY79" fmla="*/ 65913 h 572738"/>
              <a:gd name="connsiteX80" fmla="*/ 2407444 w 2631852"/>
              <a:gd name="connsiteY80" fmla="*/ 65913 h 572738"/>
              <a:gd name="connsiteX81" fmla="*/ 2359724 w 2631852"/>
              <a:gd name="connsiteY81" fmla="*/ 35147 h 572738"/>
              <a:gd name="connsiteX82" fmla="*/ 2312003 w 2631852"/>
              <a:gd name="connsiteY82" fmla="*/ 65913 h 572738"/>
              <a:gd name="connsiteX83" fmla="*/ 2312003 w 2631852"/>
              <a:gd name="connsiteY83" fmla="*/ 113633 h 572738"/>
              <a:gd name="connsiteX84" fmla="*/ 2330863 w 2631852"/>
              <a:gd name="connsiteY84" fmla="*/ 154400 h 572738"/>
              <a:gd name="connsiteX85" fmla="*/ 2462689 w 2631852"/>
              <a:gd name="connsiteY85" fmla="*/ 267367 h 572738"/>
              <a:gd name="connsiteX86" fmla="*/ 2492788 w 2631852"/>
              <a:gd name="connsiteY86" fmla="*/ 322612 h 572738"/>
              <a:gd name="connsiteX87" fmla="*/ 2492788 w 2631852"/>
              <a:gd name="connsiteY87" fmla="*/ 394145 h 572738"/>
              <a:gd name="connsiteX88" fmla="*/ 2359724 w 2631852"/>
              <a:gd name="connsiteY88" fmla="*/ 460629 h 572738"/>
              <a:gd name="connsiteX89" fmla="*/ 2224088 w 2631852"/>
              <a:gd name="connsiteY89" fmla="*/ 394145 h 572738"/>
              <a:gd name="connsiteX90" fmla="*/ 2224088 w 2631852"/>
              <a:gd name="connsiteY90" fmla="*/ 332042 h 572738"/>
              <a:gd name="connsiteX91" fmla="*/ 2306955 w 2631852"/>
              <a:gd name="connsiteY91" fmla="*/ 332042 h 572738"/>
              <a:gd name="connsiteX92" fmla="*/ 2306955 w 2631852"/>
              <a:gd name="connsiteY92" fmla="*/ 391668 h 572738"/>
              <a:gd name="connsiteX93" fmla="*/ 2359724 w 2631852"/>
              <a:gd name="connsiteY93" fmla="*/ 425577 h 572738"/>
              <a:gd name="connsiteX94" fmla="*/ 2409920 w 2631852"/>
              <a:gd name="connsiteY94" fmla="*/ 391668 h 572738"/>
              <a:gd name="connsiteX95" fmla="*/ 2409920 w 2631852"/>
              <a:gd name="connsiteY95" fmla="*/ 328327 h 572738"/>
              <a:gd name="connsiteX96" fmla="*/ 2386013 w 2631852"/>
              <a:gd name="connsiteY96" fmla="*/ 284988 h 572738"/>
              <a:gd name="connsiteX97" fmla="*/ 2264283 w 2631852"/>
              <a:gd name="connsiteY97" fmla="*/ 178880 h 572738"/>
              <a:gd name="connsiteX98" fmla="*/ 2229136 w 2631852"/>
              <a:gd name="connsiteY98" fmla="*/ 121158 h 572738"/>
              <a:gd name="connsiteX99" fmla="*/ 2229136 w 2631852"/>
              <a:gd name="connsiteY99" fmla="*/ 66484 h 572738"/>
              <a:gd name="connsiteX100" fmla="*/ 2359724 w 2631852"/>
              <a:gd name="connsiteY100" fmla="*/ 0 h 572738"/>
              <a:gd name="connsiteX101" fmla="*/ 2490216 w 2631852"/>
              <a:gd name="connsiteY101" fmla="*/ 63437 h 572738"/>
              <a:gd name="connsiteX102" fmla="*/ 2490216 w 2631852"/>
              <a:gd name="connsiteY102" fmla="*/ 121158 h 572738"/>
              <a:gd name="connsiteX103" fmla="*/ 2407444 w 2631852"/>
              <a:gd name="connsiteY103" fmla="*/ 121158 h 572738"/>
              <a:gd name="connsiteX104" fmla="*/ 2407444 w 2631852"/>
              <a:gd name="connsiteY104" fmla="*/ 65913 h 572738"/>
              <a:gd name="connsiteX105" fmla="*/ 343376 w 2631852"/>
              <a:gd name="connsiteY105" fmla="*/ 572738 h 572738"/>
              <a:gd name="connsiteX106" fmla="*/ 426339 w 2631852"/>
              <a:gd name="connsiteY106" fmla="*/ 572738 h 572738"/>
              <a:gd name="connsiteX107" fmla="*/ 607886 w 2631852"/>
              <a:gd name="connsiteY107" fmla="*/ 3810 h 572738"/>
              <a:gd name="connsiteX108" fmla="*/ 524923 w 2631852"/>
              <a:gd name="connsiteY108" fmla="*/ 3810 h 572738"/>
              <a:gd name="connsiteX109" fmla="*/ 343376 w 2631852"/>
              <a:gd name="connsiteY109" fmla="*/ 572738 h 572738"/>
              <a:gd name="connsiteX110" fmla="*/ 435578 w 2631852"/>
              <a:gd name="connsiteY110" fmla="*/ 226981 h 572738"/>
              <a:gd name="connsiteX111" fmla="*/ 364807 w 2631852"/>
              <a:gd name="connsiteY111" fmla="*/ 4858 h 572738"/>
              <a:gd name="connsiteX112" fmla="*/ 281845 w 2631852"/>
              <a:gd name="connsiteY112" fmla="*/ 4858 h 572738"/>
              <a:gd name="connsiteX113" fmla="*/ 394049 w 2631852"/>
              <a:gd name="connsiteY113" fmla="*/ 357283 h 572738"/>
              <a:gd name="connsiteX114" fmla="*/ 435578 w 2631852"/>
              <a:gd name="connsiteY114" fmla="*/ 226981 h 572738"/>
              <a:gd name="connsiteX115" fmla="*/ 1955292 w 2631852"/>
              <a:gd name="connsiteY115" fmla="*/ 572738 h 572738"/>
              <a:gd name="connsiteX116" fmla="*/ 2038255 w 2631852"/>
              <a:gd name="connsiteY116" fmla="*/ 572738 h 572738"/>
              <a:gd name="connsiteX117" fmla="*/ 2219801 w 2631852"/>
              <a:gd name="connsiteY117" fmla="*/ 3715 h 572738"/>
              <a:gd name="connsiteX118" fmla="*/ 2136839 w 2631852"/>
              <a:gd name="connsiteY118" fmla="*/ 3715 h 572738"/>
              <a:gd name="connsiteX119" fmla="*/ 1955292 w 2631852"/>
              <a:gd name="connsiteY119" fmla="*/ 572738 h 572738"/>
              <a:gd name="connsiteX120" fmla="*/ 2047875 w 2631852"/>
              <a:gd name="connsiteY120" fmla="*/ 225933 h 572738"/>
              <a:gd name="connsiteX121" fmla="*/ 1977104 w 2631852"/>
              <a:gd name="connsiteY121" fmla="*/ 3810 h 572738"/>
              <a:gd name="connsiteX122" fmla="*/ 1894141 w 2631852"/>
              <a:gd name="connsiteY122" fmla="*/ 3810 h 572738"/>
              <a:gd name="connsiteX123" fmla="*/ 2006346 w 2631852"/>
              <a:gd name="connsiteY123" fmla="*/ 356235 h 572738"/>
              <a:gd name="connsiteX124" fmla="*/ 2047875 w 2631852"/>
              <a:gd name="connsiteY124" fmla="*/ 225933 h 572738"/>
              <a:gd name="connsiteX125" fmla="*/ 931164 w 2631852"/>
              <a:gd name="connsiteY125" fmla="*/ 457010 h 572738"/>
              <a:gd name="connsiteX126" fmla="*/ 931545 w 2631852"/>
              <a:gd name="connsiteY126" fmla="*/ 457010 h 572738"/>
              <a:gd name="connsiteX127" fmla="*/ 931545 w 2631852"/>
              <a:gd name="connsiteY127" fmla="*/ 72962 h 572738"/>
              <a:gd name="connsiteX128" fmla="*/ 793528 w 2631852"/>
              <a:gd name="connsiteY128" fmla="*/ 3905 h 572738"/>
              <a:gd name="connsiteX129" fmla="*/ 633698 w 2631852"/>
              <a:gd name="connsiteY129" fmla="*/ 3905 h 572738"/>
              <a:gd name="connsiteX130" fmla="*/ 633698 w 2631852"/>
              <a:gd name="connsiteY130" fmla="*/ 457105 h 572738"/>
              <a:gd name="connsiteX131" fmla="*/ 716471 w 2631852"/>
              <a:gd name="connsiteY131" fmla="*/ 457105 h 572738"/>
              <a:gd name="connsiteX132" fmla="*/ 716566 w 2631852"/>
              <a:gd name="connsiteY132" fmla="*/ 457010 h 572738"/>
              <a:gd name="connsiteX133" fmla="*/ 716566 w 2631852"/>
              <a:gd name="connsiteY133" fmla="*/ 39052 h 572738"/>
              <a:gd name="connsiteX134" fmla="*/ 784670 w 2631852"/>
              <a:gd name="connsiteY134" fmla="*/ 39052 h 572738"/>
              <a:gd name="connsiteX135" fmla="*/ 848678 w 2631852"/>
              <a:gd name="connsiteY135" fmla="*/ 67342 h 572738"/>
              <a:gd name="connsiteX136" fmla="*/ 848678 w 2631852"/>
              <a:gd name="connsiteY136" fmla="*/ 457010 h 572738"/>
              <a:gd name="connsiteX137" fmla="*/ 931164 w 2631852"/>
              <a:gd name="connsiteY137" fmla="*/ 457010 h 572738"/>
              <a:gd name="connsiteX138" fmla="*/ 2524982 w 2631852"/>
              <a:gd name="connsiteY138" fmla="*/ 59722 h 572738"/>
              <a:gd name="connsiteX139" fmla="*/ 2578608 w 2631852"/>
              <a:gd name="connsiteY139" fmla="*/ 7144 h 572738"/>
              <a:gd name="connsiteX140" fmla="*/ 2631853 w 2631852"/>
              <a:gd name="connsiteY140" fmla="*/ 59722 h 572738"/>
              <a:gd name="connsiteX141" fmla="*/ 2578608 w 2631852"/>
              <a:gd name="connsiteY141" fmla="*/ 112681 h 572738"/>
              <a:gd name="connsiteX142" fmla="*/ 2524982 w 2631852"/>
              <a:gd name="connsiteY142" fmla="*/ 59722 h 572738"/>
              <a:gd name="connsiteX143" fmla="*/ 2578608 w 2631852"/>
              <a:gd name="connsiteY143" fmla="*/ 103918 h 572738"/>
              <a:gd name="connsiteX144" fmla="*/ 2621280 w 2631852"/>
              <a:gd name="connsiteY144" fmla="*/ 59817 h 572738"/>
              <a:gd name="connsiteX145" fmla="*/ 2578608 w 2631852"/>
              <a:gd name="connsiteY145" fmla="*/ 16002 h 572738"/>
              <a:gd name="connsiteX146" fmla="*/ 2535555 w 2631852"/>
              <a:gd name="connsiteY146" fmla="*/ 59817 h 572738"/>
              <a:gd name="connsiteX147" fmla="*/ 2578608 w 2631852"/>
              <a:gd name="connsiteY147" fmla="*/ 103918 h 572738"/>
              <a:gd name="connsiteX148" fmla="*/ 2567464 w 2631852"/>
              <a:gd name="connsiteY148" fmla="*/ 90297 h 572738"/>
              <a:gd name="connsiteX149" fmla="*/ 2558225 w 2631852"/>
              <a:gd name="connsiteY149" fmla="*/ 90297 h 572738"/>
              <a:gd name="connsiteX150" fmla="*/ 2558225 w 2631852"/>
              <a:gd name="connsiteY150" fmla="*/ 29432 h 572738"/>
              <a:gd name="connsiteX151" fmla="*/ 2581466 w 2631852"/>
              <a:gd name="connsiteY151" fmla="*/ 29432 h 572738"/>
              <a:gd name="connsiteX152" fmla="*/ 2602897 w 2631852"/>
              <a:gd name="connsiteY152" fmla="*/ 46768 h 572738"/>
              <a:gd name="connsiteX153" fmla="*/ 2587085 w 2631852"/>
              <a:gd name="connsiteY153" fmla="*/ 63532 h 572738"/>
              <a:gd name="connsiteX154" fmla="*/ 2604421 w 2631852"/>
              <a:gd name="connsiteY154" fmla="*/ 90297 h 572738"/>
              <a:gd name="connsiteX155" fmla="*/ 2594134 w 2631852"/>
              <a:gd name="connsiteY155" fmla="*/ 90297 h 572738"/>
              <a:gd name="connsiteX156" fmla="*/ 2578037 w 2631852"/>
              <a:gd name="connsiteY156" fmla="*/ 63913 h 572738"/>
              <a:gd name="connsiteX157" fmla="*/ 2567464 w 2631852"/>
              <a:gd name="connsiteY157" fmla="*/ 63913 h 572738"/>
              <a:gd name="connsiteX158" fmla="*/ 2567464 w 2631852"/>
              <a:gd name="connsiteY158" fmla="*/ 90297 h 572738"/>
              <a:gd name="connsiteX159" fmla="*/ 2578418 w 2631852"/>
              <a:gd name="connsiteY159" fmla="*/ 56102 h 572738"/>
              <a:gd name="connsiteX160" fmla="*/ 2593277 w 2631852"/>
              <a:gd name="connsiteY160" fmla="*/ 46196 h 572738"/>
              <a:gd name="connsiteX161" fmla="*/ 2580037 w 2631852"/>
              <a:gd name="connsiteY161" fmla="*/ 37243 h 572738"/>
              <a:gd name="connsiteX162" fmla="*/ 2567464 w 2631852"/>
              <a:gd name="connsiteY162" fmla="*/ 37243 h 572738"/>
              <a:gd name="connsiteX163" fmla="*/ 2567464 w 2631852"/>
              <a:gd name="connsiteY163" fmla="*/ 56102 h 572738"/>
              <a:gd name="connsiteX164" fmla="*/ 2578418 w 2631852"/>
              <a:gd name="connsiteY164" fmla="*/ 56102 h 57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631852" h="572738">
                <a:moveTo>
                  <a:pt x="183261" y="66961"/>
                </a:moveTo>
                <a:cubicBezTo>
                  <a:pt x="183261" y="49339"/>
                  <a:pt x="174498" y="36195"/>
                  <a:pt x="135541" y="36195"/>
                </a:cubicBezTo>
                <a:cubicBezTo>
                  <a:pt x="96679" y="36195"/>
                  <a:pt x="87820" y="49339"/>
                  <a:pt x="87820" y="66961"/>
                </a:cubicBezTo>
                <a:lnTo>
                  <a:pt x="87820" y="114681"/>
                </a:lnTo>
                <a:cubicBezTo>
                  <a:pt x="87820" y="129159"/>
                  <a:pt x="92869" y="143542"/>
                  <a:pt x="106680" y="155543"/>
                </a:cubicBezTo>
                <a:lnTo>
                  <a:pt x="238506" y="268510"/>
                </a:lnTo>
                <a:cubicBezTo>
                  <a:pt x="257366" y="284226"/>
                  <a:pt x="268605" y="303657"/>
                  <a:pt x="268605" y="323755"/>
                </a:cubicBezTo>
                <a:lnTo>
                  <a:pt x="268605" y="395287"/>
                </a:lnTo>
                <a:cubicBezTo>
                  <a:pt x="268605" y="437960"/>
                  <a:pt x="218408" y="461772"/>
                  <a:pt x="135541" y="461772"/>
                </a:cubicBezTo>
                <a:cubicBezTo>
                  <a:pt x="43910" y="461772"/>
                  <a:pt x="0" y="441103"/>
                  <a:pt x="0" y="395287"/>
                </a:cubicBezTo>
                <a:lnTo>
                  <a:pt x="0" y="333089"/>
                </a:lnTo>
                <a:lnTo>
                  <a:pt x="82868" y="333089"/>
                </a:lnTo>
                <a:lnTo>
                  <a:pt x="82868" y="392716"/>
                </a:lnTo>
                <a:cubicBezTo>
                  <a:pt x="82868" y="414052"/>
                  <a:pt x="99155" y="426625"/>
                  <a:pt x="135541" y="426625"/>
                </a:cubicBezTo>
                <a:cubicBezTo>
                  <a:pt x="169450" y="426625"/>
                  <a:pt x="185738" y="414052"/>
                  <a:pt x="185738" y="392716"/>
                </a:cubicBezTo>
                <a:lnTo>
                  <a:pt x="185738" y="329375"/>
                </a:lnTo>
                <a:cubicBezTo>
                  <a:pt x="185738" y="313658"/>
                  <a:pt x="179451" y="301752"/>
                  <a:pt x="161925" y="286036"/>
                </a:cubicBezTo>
                <a:lnTo>
                  <a:pt x="40100" y="179927"/>
                </a:lnTo>
                <a:cubicBezTo>
                  <a:pt x="17526" y="160496"/>
                  <a:pt x="4953" y="145352"/>
                  <a:pt x="4953" y="122206"/>
                </a:cubicBezTo>
                <a:lnTo>
                  <a:pt x="4953" y="67627"/>
                </a:lnTo>
                <a:cubicBezTo>
                  <a:pt x="4953" y="23051"/>
                  <a:pt x="51435" y="1048"/>
                  <a:pt x="135541" y="1048"/>
                </a:cubicBezTo>
                <a:cubicBezTo>
                  <a:pt x="228410" y="1048"/>
                  <a:pt x="266129" y="23051"/>
                  <a:pt x="266129" y="64484"/>
                </a:cubicBezTo>
                <a:lnTo>
                  <a:pt x="266129" y="122206"/>
                </a:lnTo>
                <a:lnTo>
                  <a:pt x="183261" y="122206"/>
                </a:lnTo>
                <a:lnTo>
                  <a:pt x="183261" y="66961"/>
                </a:lnTo>
                <a:close/>
                <a:moveTo>
                  <a:pt x="982218" y="76581"/>
                </a:moveTo>
                <a:cubicBezTo>
                  <a:pt x="982218" y="32004"/>
                  <a:pt x="1016127" y="0"/>
                  <a:pt x="1127855" y="0"/>
                </a:cubicBezTo>
                <a:cubicBezTo>
                  <a:pt x="1239583" y="0"/>
                  <a:pt x="1273493" y="32004"/>
                  <a:pt x="1273493" y="76581"/>
                </a:cubicBezTo>
                <a:lnTo>
                  <a:pt x="1273493" y="384143"/>
                </a:lnTo>
                <a:cubicBezTo>
                  <a:pt x="1273493" y="428720"/>
                  <a:pt x="1239583" y="460724"/>
                  <a:pt x="1127855" y="460724"/>
                </a:cubicBezTo>
                <a:cubicBezTo>
                  <a:pt x="1016127" y="460724"/>
                  <a:pt x="982218" y="428720"/>
                  <a:pt x="982218" y="384143"/>
                </a:cubicBezTo>
                <a:lnTo>
                  <a:pt x="982218" y="76581"/>
                </a:lnTo>
                <a:close/>
                <a:moveTo>
                  <a:pt x="1065086" y="382905"/>
                </a:moveTo>
                <a:cubicBezTo>
                  <a:pt x="1065086" y="408051"/>
                  <a:pt x="1075087" y="425577"/>
                  <a:pt x="1127855" y="425577"/>
                </a:cubicBezTo>
                <a:cubicBezTo>
                  <a:pt x="1180624" y="425577"/>
                  <a:pt x="1190625" y="407956"/>
                  <a:pt x="1190625" y="382905"/>
                </a:cubicBezTo>
                <a:lnTo>
                  <a:pt x="1190625" y="77914"/>
                </a:lnTo>
                <a:cubicBezTo>
                  <a:pt x="1190625" y="52768"/>
                  <a:pt x="1180529" y="35242"/>
                  <a:pt x="1127855" y="35242"/>
                </a:cubicBezTo>
                <a:cubicBezTo>
                  <a:pt x="1075087" y="35242"/>
                  <a:pt x="1065086" y="52864"/>
                  <a:pt x="1065086" y="77914"/>
                </a:cubicBezTo>
                <a:lnTo>
                  <a:pt x="1065086" y="382905"/>
                </a:lnTo>
                <a:close/>
                <a:moveTo>
                  <a:pt x="1319212" y="3810"/>
                </a:moveTo>
                <a:lnTo>
                  <a:pt x="1451039" y="3810"/>
                </a:lnTo>
                <a:cubicBezTo>
                  <a:pt x="1557719" y="3810"/>
                  <a:pt x="1589151" y="21431"/>
                  <a:pt x="1589151" y="72866"/>
                </a:cubicBezTo>
                <a:lnTo>
                  <a:pt x="1589151" y="183928"/>
                </a:lnTo>
                <a:cubicBezTo>
                  <a:pt x="1589151" y="235363"/>
                  <a:pt x="1557814" y="252984"/>
                  <a:pt x="1451134" y="252984"/>
                </a:cubicBezTo>
                <a:lnTo>
                  <a:pt x="1402175" y="252984"/>
                </a:lnTo>
                <a:lnTo>
                  <a:pt x="1402175" y="457010"/>
                </a:lnTo>
                <a:lnTo>
                  <a:pt x="1319308" y="457010"/>
                </a:lnTo>
                <a:lnTo>
                  <a:pt x="1319308" y="3810"/>
                </a:lnTo>
                <a:close/>
                <a:moveTo>
                  <a:pt x="1442276" y="217837"/>
                </a:moveTo>
                <a:cubicBezTo>
                  <a:pt x="1479995" y="217837"/>
                  <a:pt x="1506283" y="212788"/>
                  <a:pt x="1506283" y="189548"/>
                </a:cubicBezTo>
                <a:lnTo>
                  <a:pt x="1506283" y="67151"/>
                </a:lnTo>
                <a:cubicBezTo>
                  <a:pt x="1506283" y="43910"/>
                  <a:pt x="1479995" y="38862"/>
                  <a:pt x="1442276" y="38862"/>
                </a:cubicBezTo>
                <a:lnTo>
                  <a:pt x="1402080" y="38862"/>
                </a:lnTo>
                <a:lnTo>
                  <a:pt x="1402080" y="217837"/>
                </a:lnTo>
                <a:lnTo>
                  <a:pt x="1442276" y="217837"/>
                </a:lnTo>
                <a:close/>
                <a:moveTo>
                  <a:pt x="1796034" y="65913"/>
                </a:moveTo>
                <a:cubicBezTo>
                  <a:pt x="1796034" y="48292"/>
                  <a:pt x="1787271" y="35147"/>
                  <a:pt x="1748409" y="35147"/>
                </a:cubicBezTo>
                <a:cubicBezTo>
                  <a:pt x="1709452" y="35147"/>
                  <a:pt x="1700594" y="48292"/>
                  <a:pt x="1700594" y="65913"/>
                </a:cubicBezTo>
                <a:lnTo>
                  <a:pt x="1700594" y="113633"/>
                </a:lnTo>
                <a:cubicBezTo>
                  <a:pt x="1700594" y="128016"/>
                  <a:pt x="1705642" y="142494"/>
                  <a:pt x="1719453" y="154400"/>
                </a:cubicBezTo>
                <a:lnTo>
                  <a:pt x="1851279" y="267367"/>
                </a:lnTo>
                <a:cubicBezTo>
                  <a:pt x="1870043" y="283083"/>
                  <a:pt x="1881378" y="302514"/>
                  <a:pt x="1881378" y="322612"/>
                </a:cubicBezTo>
                <a:lnTo>
                  <a:pt x="1881378" y="394145"/>
                </a:lnTo>
                <a:cubicBezTo>
                  <a:pt x="1881378" y="436817"/>
                  <a:pt x="1831181" y="460629"/>
                  <a:pt x="1748314" y="460629"/>
                </a:cubicBezTo>
                <a:cubicBezTo>
                  <a:pt x="1656683" y="460629"/>
                  <a:pt x="1612678" y="439960"/>
                  <a:pt x="1612678" y="394049"/>
                </a:cubicBezTo>
                <a:lnTo>
                  <a:pt x="1612678" y="331946"/>
                </a:lnTo>
                <a:lnTo>
                  <a:pt x="1695545" y="331946"/>
                </a:lnTo>
                <a:lnTo>
                  <a:pt x="1695545" y="391573"/>
                </a:lnTo>
                <a:cubicBezTo>
                  <a:pt x="1695545" y="412909"/>
                  <a:pt x="1711833" y="425482"/>
                  <a:pt x="1748314" y="425482"/>
                </a:cubicBezTo>
                <a:cubicBezTo>
                  <a:pt x="1782223" y="425482"/>
                  <a:pt x="1798511" y="412909"/>
                  <a:pt x="1798511" y="391573"/>
                </a:cubicBezTo>
                <a:lnTo>
                  <a:pt x="1798511" y="328327"/>
                </a:lnTo>
                <a:cubicBezTo>
                  <a:pt x="1798511" y="312610"/>
                  <a:pt x="1792319" y="300704"/>
                  <a:pt x="1774698" y="284988"/>
                </a:cubicBezTo>
                <a:lnTo>
                  <a:pt x="1652969" y="178880"/>
                </a:lnTo>
                <a:cubicBezTo>
                  <a:pt x="1630394" y="159449"/>
                  <a:pt x="1617821" y="144399"/>
                  <a:pt x="1617821" y="121158"/>
                </a:cubicBezTo>
                <a:lnTo>
                  <a:pt x="1617821" y="66484"/>
                </a:lnTo>
                <a:cubicBezTo>
                  <a:pt x="1617821" y="21907"/>
                  <a:pt x="1664208" y="0"/>
                  <a:pt x="1748409" y="0"/>
                </a:cubicBezTo>
                <a:cubicBezTo>
                  <a:pt x="1841278" y="0"/>
                  <a:pt x="1878902" y="21907"/>
                  <a:pt x="1878902" y="63437"/>
                </a:cubicBezTo>
                <a:lnTo>
                  <a:pt x="1878902" y="121158"/>
                </a:lnTo>
                <a:lnTo>
                  <a:pt x="1796034" y="121158"/>
                </a:lnTo>
                <a:lnTo>
                  <a:pt x="1796034" y="65913"/>
                </a:lnTo>
                <a:close/>
                <a:moveTo>
                  <a:pt x="2407444" y="65913"/>
                </a:moveTo>
                <a:cubicBezTo>
                  <a:pt x="2407444" y="48387"/>
                  <a:pt x="2398585" y="35147"/>
                  <a:pt x="2359724" y="35147"/>
                </a:cubicBezTo>
                <a:cubicBezTo>
                  <a:pt x="2320862" y="35147"/>
                  <a:pt x="2312003" y="48292"/>
                  <a:pt x="2312003" y="65913"/>
                </a:cubicBezTo>
                <a:lnTo>
                  <a:pt x="2312003" y="113633"/>
                </a:lnTo>
                <a:cubicBezTo>
                  <a:pt x="2312003" y="128111"/>
                  <a:pt x="2317052" y="142494"/>
                  <a:pt x="2330863" y="154400"/>
                </a:cubicBezTo>
                <a:lnTo>
                  <a:pt x="2462689" y="267367"/>
                </a:lnTo>
                <a:cubicBezTo>
                  <a:pt x="2481548" y="283083"/>
                  <a:pt x="2492788" y="302514"/>
                  <a:pt x="2492788" y="322612"/>
                </a:cubicBezTo>
                <a:lnTo>
                  <a:pt x="2492788" y="394145"/>
                </a:lnTo>
                <a:cubicBezTo>
                  <a:pt x="2492788" y="436817"/>
                  <a:pt x="2442591" y="460629"/>
                  <a:pt x="2359724" y="460629"/>
                </a:cubicBezTo>
                <a:cubicBezTo>
                  <a:pt x="2268093" y="460629"/>
                  <a:pt x="2224088" y="439960"/>
                  <a:pt x="2224088" y="394145"/>
                </a:cubicBezTo>
                <a:lnTo>
                  <a:pt x="2224088" y="332042"/>
                </a:lnTo>
                <a:lnTo>
                  <a:pt x="2306955" y="332042"/>
                </a:lnTo>
                <a:lnTo>
                  <a:pt x="2306955" y="391668"/>
                </a:lnTo>
                <a:cubicBezTo>
                  <a:pt x="2306955" y="413004"/>
                  <a:pt x="2323338" y="425577"/>
                  <a:pt x="2359724" y="425577"/>
                </a:cubicBezTo>
                <a:cubicBezTo>
                  <a:pt x="2393537" y="425577"/>
                  <a:pt x="2409920" y="413004"/>
                  <a:pt x="2409920" y="391668"/>
                </a:cubicBezTo>
                <a:lnTo>
                  <a:pt x="2409920" y="328327"/>
                </a:lnTo>
                <a:cubicBezTo>
                  <a:pt x="2409920" y="312610"/>
                  <a:pt x="2403634" y="300704"/>
                  <a:pt x="2386013" y="284988"/>
                </a:cubicBezTo>
                <a:lnTo>
                  <a:pt x="2264283" y="178880"/>
                </a:lnTo>
                <a:cubicBezTo>
                  <a:pt x="2241709" y="159449"/>
                  <a:pt x="2229136" y="144399"/>
                  <a:pt x="2229136" y="121158"/>
                </a:cubicBezTo>
                <a:lnTo>
                  <a:pt x="2229136" y="66484"/>
                </a:lnTo>
                <a:cubicBezTo>
                  <a:pt x="2229136" y="21907"/>
                  <a:pt x="2275618" y="0"/>
                  <a:pt x="2359724" y="0"/>
                </a:cubicBezTo>
                <a:cubicBezTo>
                  <a:pt x="2452592" y="0"/>
                  <a:pt x="2490216" y="22003"/>
                  <a:pt x="2490216" y="63437"/>
                </a:cubicBezTo>
                <a:lnTo>
                  <a:pt x="2490216" y="121158"/>
                </a:lnTo>
                <a:lnTo>
                  <a:pt x="2407444" y="121158"/>
                </a:lnTo>
                <a:lnTo>
                  <a:pt x="2407444" y="65913"/>
                </a:lnTo>
                <a:close/>
                <a:moveTo>
                  <a:pt x="343376" y="572738"/>
                </a:moveTo>
                <a:lnTo>
                  <a:pt x="426339" y="572738"/>
                </a:lnTo>
                <a:lnTo>
                  <a:pt x="607886" y="3810"/>
                </a:lnTo>
                <a:lnTo>
                  <a:pt x="524923" y="3810"/>
                </a:lnTo>
                <a:lnTo>
                  <a:pt x="343376" y="572738"/>
                </a:lnTo>
                <a:close/>
                <a:moveTo>
                  <a:pt x="435578" y="226981"/>
                </a:moveTo>
                <a:lnTo>
                  <a:pt x="364807" y="4858"/>
                </a:lnTo>
                <a:lnTo>
                  <a:pt x="281845" y="4858"/>
                </a:lnTo>
                <a:lnTo>
                  <a:pt x="394049" y="357283"/>
                </a:lnTo>
                <a:lnTo>
                  <a:pt x="435578" y="226981"/>
                </a:lnTo>
                <a:close/>
                <a:moveTo>
                  <a:pt x="1955292" y="572738"/>
                </a:moveTo>
                <a:lnTo>
                  <a:pt x="2038255" y="572738"/>
                </a:lnTo>
                <a:lnTo>
                  <a:pt x="2219801" y="3715"/>
                </a:lnTo>
                <a:lnTo>
                  <a:pt x="2136839" y="3715"/>
                </a:lnTo>
                <a:lnTo>
                  <a:pt x="1955292" y="572738"/>
                </a:lnTo>
                <a:close/>
                <a:moveTo>
                  <a:pt x="2047875" y="225933"/>
                </a:moveTo>
                <a:lnTo>
                  <a:pt x="1977104" y="3810"/>
                </a:lnTo>
                <a:lnTo>
                  <a:pt x="1894141" y="3810"/>
                </a:lnTo>
                <a:lnTo>
                  <a:pt x="2006346" y="356235"/>
                </a:lnTo>
                <a:lnTo>
                  <a:pt x="2047875" y="225933"/>
                </a:lnTo>
                <a:close/>
                <a:moveTo>
                  <a:pt x="931164" y="457010"/>
                </a:moveTo>
                <a:lnTo>
                  <a:pt x="931545" y="457010"/>
                </a:lnTo>
                <a:lnTo>
                  <a:pt x="931545" y="72962"/>
                </a:lnTo>
                <a:cubicBezTo>
                  <a:pt x="931545" y="21527"/>
                  <a:pt x="900113" y="3905"/>
                  <a:pt x="793528" y="3905"/>
                </a:cubicBezTo>
                <a:lnTo>
                  <a:pt x="633698" y="3905"/>
                </a:lnTo>
                <a:lnTo>
                  <a:pt x="633698" y="457105"/>
                </a:lnTo>
                <a:lnTo>
                  <a:pt x="716471" y="457105"/>
                </a:lnTo>
                <a:lnTo>
                  <a:pt x="716566" y="457010"/>
                </a:lnTo>
                <a:lnTo>
                  <a:pt x="716566" y="39052"/>
                </a:lnTo>
                <a:lnTo>
                  <a:pt x="784670" y="39052"/>
                </a:lnTo>
                <a:cubicBezTo>
                  <a:pt x="822293" y="39052"/>
                  <a:pt x="848678" y="44101"/>
                  <a:pt x="848678" y="67342"/>
                </a:cubicBezTo>
                <a:lnTo>
                  <a:pt x="848678" y="457010"/>
                </a:lnTo>
                <a:lnTo>
                  <a:pt x="931164" y="457010"/>
                </a:lnTo>
                <a:close/>
                <a:moveTo>
                  <a:pt x="2524982" y="59722"/>
                </a:moveTo>
                <a:cubicBezTo>
                  <a:pt x="2524982" y="29432"/>
                  <a:pt x="2549557" y="7144"/>
                  <a:pt x="2578608" y="7144"/>
                </a:cubicBezTo>
                <a:cubicBezTo>
                  <a:pt x="2607374" y="7144"/>
                  <a:pt x="2631853" y="29432"/>
                  <a:pt x="2631853" y="59722"/>
                </a:cubicBezTo>
                <a:cubicBezTo>
                  <a:pt x="2631853" y="90297"/>
                  <a:pt x="2607278" y="112681"/>
                  <a:pt x="2578608" y="112681"/>
                </a:cubicBezTo>
                <a:cubicBezTo>
                  <a:pt x="2549557" y="112681"/>
                  <a:pt x="2524982" y="90297"/>
                  <a:pt x="2524982" y="59722"/>
                </a:cubicBezTo>
                <a:close/>
                <a:moveTo>
                  <a:pt x="2578608" y="103918"/>
                </a:moveTo>
                <a:cubicBezTo>
                  <a:pt x="2602516" y="103918"/>
                  <a:pt x="2621280" y="85249"/>
                  <a:pt x="2621280" y="59817"/>
                </a:cubicBezTo>
                <a:cubicBezTo>
                  <a:pt x="2621280" y="34862"/>
                  <a:pt x="2602516" y="16002"/>
                  <a:pt x="2578608" y="16002"/>
                </a:cubicBezTo>
                <a:cubicBezTo>
                  <a:pt x="2554415" y="16002"/>
                  <a:pt x="2535555" y="34862"/>
                  <a:pt x="2535555" y="59817"/>
                </a:cubicBezTo>
                <a:cubicBezTo>
                  <a:pt x="2535650" y="85153"/>
                  <a:pt x="2554415" y="103918"/>
                  <a:pt x="2578608" y="103918"/>
                </a:cubicBezTo>
                <a:close/>
                <a:moveTo>
                  <a:pt x="2567464" y="90297"/>
                </a:moveTo>
                <a:lnTo>
                  <a:pt x="2558225" y="90297"/>
                </a:lnTo>
                <a:lnTo>
                  <a:pt x="2558225" y="29432"/>
                </a:lnTo>
                <a:lnTo>
                  <a:pt x="2581466" y="29432"/>
                </a:lnTo>
                <a:cubicBezTo>
                  <a:pt x="2595848" y="29432"/>
                  <a:pt x="2602897" y="34766"/>
                  <a:pt x="2602897" y="46768"/>
                </a:cubicBezTo>
                <a:cubicBezTo>
                  <a:pt x="2602897" y="57626"/>
                  <a:pt x="2596039" y="62389"/>
                  <a:pt x="2587085" y="63532"/>
                </a:cubicBezTo>
                <a:lnTo>
                  <a:pt x="2604421" y="90297"/>
                </a:lnTo>
                <a:lnTo>
                  <a:pt x="2594134" y="90297"/>
                </a:lnTo>
                <a:lnTo>
                  <a:pt x="2578037" y="63913"/>
                </a:lnTo>
                <a:lnTo>
                  <a:pt x="2567464" y="63913"/>
                </a:lnTo>
                <a:lnTo>
                  <a:pt x="2567464" y="90297"/>
                </a:lnTo>
                <a:close/>
                <a:moveTo>
                  <a:pt x="2578418" y="56102"/>
                </a:moveTo>
                <a:cubicBezTo>
                  <a:pt x="2586228" y="56102"/>
                  <a:pt x="2593277" y="55531"/>
                  <a:pt x="2593277" y="46196"/>
                </a:cubicBezTo>
                <a:cubicBezTo>
                  <a:pt x="2593277" y="38671"/>
                  <a:pt x="2586418" y="37243"/>
                  <a:pt x="2580037" y="37243"/>
                </a:cubicBezTo>
                <a:lnTo>
                  <a:pt x="2567464" y="37243"/>
                </a:lnTo>
                <a:lnTo>
                  <a:pt x="2567464" y="56102"/>
                </a:lnTo>
                <a:lnTo>
                  <a:pt x="2578418" y="56102"/>
                </a:lnTo>
                <a:close/>
              </a:path>
            </a:pathLst>
          </a:custGeom>
          <a:solidFill>
            <a:srgbClr val="5A2A82"/>
          </a:solidFill>
          <a:ln w="9525" cap="flat">
            <a:noFill/>
            <a:prstDash val="solid"/>
            <a:miter/>
          </a:ln>
        </p:spPr>
        <p:txBody>
          <a:bodyPr rtlCol="0" anchor="ct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End logo">
    <p:spTree>
      <p:nvGrpSpPr>
        <p:cNvPr id="1" name=""/>
        <p:cNvGrpSpPr/>
        <p:nvPr/>
      </p:nvGrpSpPr>
      <p:grpSpPr>
        <a:xfrm>
          <a:off x="0" y="0"/>
          <a:ext cx="0" cy="0"/>
          <a:chOff x="0" y="0"/>
          <a:chExt cx="0" cy="0"/>
        </a:xfrm>
      </p:grpSpPr>
      <p:sp>
        <p:nvSpPr>
          <p:cNvPr id="4" name="DO NOT DELETE (BRANDIN)">
            <a:extLst>
              <a:ext uri="{FF2B5EF4-FFF2-40B4-BE49-F238E27FC236}">
                <a16:creationId xmlns:a16="http://schemas.microsoft.com/office/drawing/2014/main" id="{59DF3A18-37F3-1A58-599F-076DE1EF0061}"/>
              </a:ext>
            </a:extLst>
          </p:cNvPr>
          <p:cNvSpPr/>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9" name="logo">
            <a:extLst>
              <a:ext uri="{FF2B5EF4-FFF2-40B4-BE49-F238E27FC236}">
                <a16:creationId xmlns:a16="http://schemas.microsoft.com/office/drawing/2014/main" id="{4A2E6EE5-1693-25C9-6E1D-FDE697D4E7DC}"/>
              </a:ext>
            </a:extLst>
          </p:cNvPr>
          <p:cNvSpPr/>
          <p:nvPr/>
        </p:nvSpPr>
        <p:spPr>
          <a:xfrm>
            <a:off x="4612481" y="3103897"/>
            <a:ext cx="3024188" cy="658118"/>
          </a:xfrm>
          <a:custGeom>
            <a:avLst/>
            <a:gdLst>
              <a:gd name="connsiteX0" fmla="*/ 183261 w 2631852"/>
              <a:gd name="connsiteY0" fmla="*/ 66961 h 572738"/>
              <a:gd name="connsiteX1" fmla="*/ 135541 w 2631852"/>
              <a:gd name="connsiteY1" fmla="*/ 36195 h 572738"/>
              <a:gd name="connsiteX2" fmla="*/ 87820 w 2631852"/>
              <a:gd name="connsiteY2" fmla="*/ 66961 h 572738"/>
              <a:gd name="connsiteX3" fmla="*/ 87820 w 2631852"/>
              <a:gd name="connsiteY3" fmla="*/ 114681 h 572738"/>
              <a:gd name="connsiteX4" fmla="*/ 106680 w 2631852"/>
              <a:gd name="connsiteY4" fmla="*/ 155543 h 572738"/>
              <a:gd name="connsiteX5" fmla="*/ 238506 w 2631852"/>
              <a:gd name="connsiteY5" fmla="*/ 268510 h 572738"/>
              <a:gd name="connsiteX6" fmla="*/ 268605 w 2631852"/>
              <a:gd name="connsiteY6" fmla="*/ 323755 h 572738"/>
              <a:gd name="connsiteX7" fmla="*/ 268605 w 2631852"/>
              <a:gd name="connsiteY7" fmla="*/ 395287 h 572738"/>
              <a:gd name="connsiteX8" fmla="*/ 135541 w 2631852"/>
              <a:gd name="connsiteY8" fmla="*/ 461772 h 572738"/>
              <a:gd name="connsiteX9" fmla="*/ 0 w 2631852"/>
              <a:gd name="connsiteY9" fmla="*/ 395287 h 572738"/>
              <a:gd name="connsiteX10" fmla="*/ 0 w 2631852"/>
              <a:gd name="connsiteY10" fmla="*/ 333089 h 572738"/>
              <a:gd name="connsiteX11" fmla="*/ 82868 w 2631852"/>
              <a:gd name="connsiteY11" fmla="*/ 333089 h 572738"/>
              <a:gd name="connsiteX12" fmla="*/ 82868 w 2631852"/>
              <a:gd name="connsiteY12" fmla="*/ 392716 h 572738"/>
              <a:gd name="connsiteX13" fmla="*/ 135541 w 2631852"/>
              <a:gd name="connsiteY13" fmla="*/ 426625 h 572738"/>
              <a:gd name="connsiteX14" fmla="*/ 185738 w 2631852"/>
              <a:gd name="connsiteY14" fmla="*/ 392716 h 572738"/>
              <a:gd name="connsiteX15" fmla="*/ 185738 w 2631852"/>
              <a:gd name="connsiteY15" fmla="*/ 329375 h 572738"/>
              <a:gd name="connsiteX16" fmla="*/ 161925 w 2631852"/>
              <a:gd name="connsiteY16" fmla="*/ 286036 h 572738"/>
              <a:gd name="connsiteX17" fmla="*/ 40100 w 2631852"/>
              <a:gd name="connsiteY17" fmla="*/ 179927 h 572738"/>
              <a:gd name="connsiteX18" fmla="*/ 4953 w 2631852"/>
              <a:gd name="connsiteY18" fmla="*/ 122206 h 572738"/>
              <a:gd name="connsiteX19" fmla="*/ 4953 w 2631852"/>
              <a:gd name="connsiteY19" fmla="*/ 67627 h 572738"/>
              <a:gd name="connsiteX20" fmla="*/ 135541 w 2631852"/>
              <a:gd name="connsiteY20" fmla="*/ 1048 h 572738"/>
              <a:gd name="connsiteX21" fmla="*/ 266129 w 2631852"/>
              <a:gd name="connsiteY21" fmla="*/ 64484 h 572738"/>
              <a:gd name="connsiteX22" fmla="*/ 266129 w 2631852"/>
              <a:gd name="connsiteY22" fmla="*/ 122206 h 572738"/>
              <a:gd name="connsiteX23" fmla="*/ 183261 w 2631852"/>
              <a:gd name="connsiteY23" fmla="*/ 122206 h 572738"/>
              <a:gd name="connsiteX24" fmla="*/ 183261 w 2631852"/>
              <a:gd name="connsiteY24" fmla="*/ 66961 h 572738"/>
              <a:gd name="connsiteX25" fmla="*/ 982218 w 2631852"/>
              <a:gd name="connsiteY25" fmla="*/ 76581 h 572738"/>
              <a:gd name="connsiteX26" fmla="*/ 1127855 w 2631852"/>
              <a:gd name="connsiteY26" fmla="*/ 0 h 572738"/>
              <a:gd name="connsiteX27" fmla="*/ 1273493 w 2631852"/>
              <a:gd name="connsiteY27" fmla="*/ 76581 h 572738"/>
              <a:gd name="connsiteX28" fmla="*/ 1273493 w 2631852"/>
              <a:gd name="connsiteY28" fmla="*/ 384143 h 572738"/>
              <a:gd name="connsiteX29" fmla="*/ 1127855 w 2631852"/>
              <a:gd name="connsiteY29" fmla="*/ 460724 h 572738"/>
              <a:gd name="connsiteX30" fmla="*/ 982218 w 2631852"/>
              <a:gd name="connsiteY30" fmla="*/ 384143 h 572738"/>
              <a:gd name="connsiteX31" fmla="*/ 982218 w 2631852"/>
              <a:gd name="connsiteY31" fmla="*/ 76581 h 572738"/>
              <a:gd name="connsiteX32" fmla="*/ 1065086 w 2631852"/>
              <a:gd name="connsiteY32" fmla="*/ 382905 h 572738"/>
              <a:gd name="connsiteX33" fmla="*/ 1127855 w 2631852"/>
              <a:gd name="connsiteY33" fmla="*/ 425577 h 572738"/>
              <a:gd name="connsiteX34" fmla="*/ 1190625 w 2631852"/>
              <a:gd name="connsiteY34" fmla="*/ 382905 h 572738"/>
              <a:gd name="connsiteX35" fmla="*/ 1190625 w 2631852"/>
              <a:gd name="connsiteY35" fmla="*/ 77914 h 572738"/>
              <a:gd name="connsiteX36" fmla="*/ 1127855 w 2631852"/>
              <a:gd name="connsiteY36" fmla="*/ 35242 h 572738"/>
              <a:gd name="connsiteX37" fmla="*/ 1065086 w 2631852"/>
              <a:gd name="connsiteY37" fmla="*/ 77914 h 572738"/>
              <a:gd name="connsiteX38" fmla="*/ 1065086 w 2631852"/>
              <a:gd name="connsiteY38" fmla="*/ 382905 h 572738"/>
              <a:gd name="connsiteX39" fmla="*/ 1319212 w 2631852"/>
              <a:gd name="connsiteY39" fmla="*/ 3810 h 572738"/>
              <a:gd name="connsiteX40" fmla="*/ 1451039 w 2631852"/>
              <a:gd name="connsiteY40" fmla="*/ 3810 h 572738"/>
              <a:gd name="connsiteX41" fmla="*/ 1589151 w 2631852"/>
              <a:gd name="connsiteY41" fmla="*/ 72866 h 572738"/>
              <a:gd name="connsiteX42" fmla="*/ 1589151 w 2631852"/>
              <a:gd name="connsiteY42" fmla="*/ 183928 h 572738"/>
              <a:gd name="connsiteX43" fmla="*/ 1451134 w 2631852"/>
              <a:gd name="connsiteY43" fmla="*/ 252984 h 572738"/>
              <a:gd name="connsiteX44" fmla="*/ 1402175 w 2631852"/>
              <a:gd name="connsiteY44" fmla="*/ 252984 h 572738"/>
              <a:gd name="connsiteX45" fmla="*/ 1402175 w 2631852"/>
              <a:gd name="connsiteY45" fmla="*/ 457010 h 572738"/>
              <a:gd name="connsiteX46" fmla="*/ 1319308 w 2631852"/>
              <a:gd name="connsiteY46" fmla="*/ 457010 h 572738"/>
              <a:gd name="connsiteX47" fmla="*/ 1319308 w 2631852"/>
              <a:gd name="connsiteY47" fmla="*/ 3810 h 572738"/>
              <a:gd name="connsiteX48" fmla="*/ 1442276 w 2631852"/>
              <a:gd name="connsiteY48" fmla="*/ 217837 h 572738"/>
              <a:gd name="connsiteX49" fmla="*/ 1506283 w 2631852"/>
              <a:gd name="connsiteY49" fmla="*/ 189548 h 572738"/>
              <a:gd name="connsiteX50" fmla="*/ 1506283 w 2631852"/>
              <a:gd name="connsiteY50" fmla="*/ 67151 h 572738"/>
              <a:gd name="connsiteX51" fmla="*/ 1442276 w 2631852"/>
              <a:gd name="connsiteY51" fmla="*/ 38862 h 572738"/>
              <a:gd name="connsiteX52" fmla="*/ 1402080 w 2631852"/>
              <a:gd name="connsiteY52" fmla="*/ 38862 h 572738"/>
              <a:gd name="connsiteX53" fmla="*/ 1402080 w 2631852"/>
              <a:gd name="connsiteY53" fmla="*/ 217837 h 572738"/>
              <a:gd name="connsiteX54" fmla="*/ 1442276 w 2631852"/>
              <a:gd name="connsiteY54" fmla="*/ 217837 h 572738"/>
              <a:gd name="connsiteX55" fmla="*/ 1796034 w 2631852"/>
              <a:gd name="connsiteY55" fmla="*/ 65913 h 572738"/>
              <a:gd name="connsiteX56" fmla="*/ 1748409 w 2631852"/>
              <a:gd name="connsiteY56" fmla="*/ 35147 h 572738"/>
              <a:gd name="connsiteX57" fmla="*/ 1700594 w 2631852"/>
              <a:gd name="connsiteY57" fmla="*/ 65913 h 572738"/>
              <a:gd name="connsiteX58" fmla="*/ 1700594 w 2631852"/>
              <a:gd name="connsiteY58" fmla="*/ 113633 h 572738"/>
              <a:gd name="connsiteX59" fmla="*/ 1719453 w 2631852"/>
              <a:gd name="connsiteY59" fmla="*/ 154400 h 572738"/>
              <a:gd name="connsiteX60" fmla="*/ 1851279 w 2631852"/>
              <a:gd name="connsiteY60" fmla="*/ 267367 h 572738"/>
              <a:gd name="connsiteX61" fmla="*/ 1881378 w 2631852"/>
              <a:gd name="connsiteY61" fmla="*/ 322612 h 572738"/>
              <a:gd name="connsiteX62" fmla="*/ 1881378 w 2631852"/>
              <a:gd name="connsiteY62" fmla="*/ 394145 h 572738"/>
              <a:gd name="connsiteX63" fmla="*/ 1748314 w 2631852"/>
              <a:gd name="connsiteY63" fmla="*/ 460629 h 572738"/>
              <a:gd name="connsiteX64" fmla="*/ 1612678 w 2631852"/>
              <a:gd name="connsiteY64" fmla="*/ 394049 h 572738"/>
              <a:gd name="connsiteX65" fmla="*/ 1612678 w 2631852"/>
              <a:gd name="connsiteY65" fmla="*/ 331946 h 572738"/>
              <a:gd name="connsiteX66" fmla="*/ 1695545 w 2631852"/>
              <a:gd name="connsiteY66" fmla="*/ 331946 h 572738"/>
              <a:gd name="connsiteX67" fmla="*/ 1695545 w 2631852"/>
              <a:gd name="connsiteY67" fmla="*/ 391573 h 572738"/>
              <a:gd name="connsiteX68" fmla="*/ 1748314 w 2631852"/>
              <a:gd name="connsiteY68" fmla="*/ 425482 h 572738"/>
              <a:gd name="connsiteX69" fmla="*/ 1798511 w 2631852"/>
              <a:gd name="connsiteY69" fmla="*/ 391573 h 572738"/>
              <a:gd name="connsiteX70" fmla="*/ 1798511 w 2631852"/>
              <a:gd name="connsiteY70" fmla="*/ 328327 h 572738"/>
              <a:gd name="connsiteX71" fmla="*/ 1774698 w 2631852"/>
              <a:gd name="connsiteY71" fmla="*/ 284988 h 572738"/>
              <a:gd name="connsiteX72" fmla="*/ 1652969 w 2631852"/>
              <a:gd name="connsiteY72" fmla="*/ 178880 h 572738"/>
              <a:gd name="connsiteX73" fmla="*/ 1617821 w 2631852"/>
              <a:gd name="connsiteY73" fmla="*/ 121158 h 572738"/>
              <a:gd name="connsiteX74" fmla="*/ 1617821 w 2631852"/>
              <a:gd name="connsiteY74" fmla="*/ 66484 h 572738"/>
              <a:gd name="connsiteX75" fmla="*/ 1748409 w 2631852"/>
              <a:gd name="connsiteY75" fmla="*/ 0 h 572738"/>
              <a:gd name="connsiteX76" fmla="*/ 1878902 w 2631852"/>
              <a:gd name="connsiteY76" fmla="*/ 63437 h 572738"/>
              <a:gd name="connsiteX77" fmla="*/ 1878902 w 2631852"/>
              <a:gd name="connsiteY77" fmla="*/ 121158 h 572738"/>
              <a:gd name="connsiteX78" fmla="*/ 1796034 w 2631852"/>
              <a:gd name="connsiteY78" fmla="*/ 121158 h 572738"/>
              <a:gd name="connsiteX79" fmla="*/ 1796034 w 2631852"/>
              <a:gd name="connsiteY79" fmla="*/ 65913 h 572738"/>
              <a:gd name="connsiteX80" fmla="*/ 2407444 w 2631852"/>
              <a:gd name="connsiteY80" fmla="*/ 65913 h 572738"/>
              <a:gd name="connsiteX81" fmla="*/ 2359724 w 2631852"/>
              <a:gd name="connsiteY81" fmla="*/ 35147 h 572738"/>
              <a:gd name="connsiteX82" fmla="*/ 2312003 w 2631852"/>
              <a:gd name="connsiteY82" fmla="*/ 65913 h 572738"/>
              <a:gd name="connsiteX83" fmla="*/ 2312003 w 2631852"/>
              <a:gd name="connsiteY83" fmla="*/ 113633 h 572738"/>
              <a:gd name="connsiteX84" fmla="*/ 2330863 w 2631852"/>
              <a:gd name="connsiteY84" fmla="*/ 154400 h 572738"/>
              <a:gd name="connsiteX85" fmla="*/ 2462689 w 2631852"/>
              <a:gd name="connsiteY85" fmla="*/ 267367 h 572738"/>
              <a:gd name="connsiteX86" fmla="*/ 2492788 w 2631852"/>
              <a:gd name="connsiteY86" fmla="*/ 322612 h 572738"/>
              <a:gd name="connsiteX87" fmla="*/ 2492788 w 2631852"/>
              <a:gd name="connsiteY87" fmla="*/ 394145 h 572738"/>
              <a:gd name="connsiteX88" fmla="*/ 2359724 w 2631852"/>
              <a:gd name="connsiteY88" fmla="*/ 460629 h 572738"/>
              <a:gd name="connsiteX89" fmla="*/ 2224088 w 2631852"/>
              <a:gd name="connsiteY89" fmla="*/ 394145 h 572738"/>
              <a:gd name="connsiteX90" fmla="*/ 2224088 w 2631852"/>
              <a:gd name="connsiteY90" fmla="*/ 332042 h 572738"/>
              <a:gd name="connsiteX91" fmla="*/ 2306955 w 2631852"/>
              <a:gd name="connsiteY91" fmla="*/ 332042 h 572738"/>
              <a:gd name="connsiteX92" fmla="*/ 2306955 w 2631852"/>
              <a:gd name="connsiteY92" fmla="*/ 391668 h 572738"/>
              <a:gd name="connsiteX93" fmla="*/ 2359724 w 2631852"/>
              <a:gd name="connsiteY93" fmla="*/ 425577 h 572738"/>
              <a:gd name="connsiteX94" fmla="*/ 2409920 w 2631852"/>
              <a:gd name="connsiteY94" fmla="*/ 391668 h 572738"/>
              <a:gd name="connsiteX95" fmla="*/ 2409920 w 2631852"/>
              <a:gd name="connsiteY95" fmla="*/ 328327 h 572738"/>
              <a:gd name="connsiteX96" fmla="*/ 2386013 w 2631852"/>
              <a:gd name="connsiteY96" fmla="*/ 284988 h 572738"/>
              <a:gd name="connsiteX97" fmla="*/ 2264283 w 2631852"/>
              <a:gd name="connsiteY97" fmla="*/ 178880 h 572738"/>
              <a:gd name="connsiteX98" fmla="*/ 2229136 w 2631852"/>
              <a:gd name="connsiteY98" fmla="*/ 121158 h 572738"/>
              <a:gd name="connsiteX99" fmla="*/ 2229136 w 2631852"/>
              <a:gd name="connsiteY99" fmla="*/ 66484 h 572738"/>
              <a:gd name="connsiteX100" fmla="*/ 2359724 w 2631852"/>
              <a:gd name="connsiteY100" fmla="*/ 0 h 572738"/>
              <a:gd name="connsiteX101" fmla="*/ 2490216 w 2631852"/>
              <a:gd name="connsiteY101" fmla="*/ 63437 h 572738"/>
              <a:gd name="connsiteX102" fmla="*/ 2490216 w 2631852"/>
              <a:gd name="connsiteY102" fmla="*/ 121158 h 572738"/>
              <a:gd name="connsiteX103" fmla="*/ 2407444 w 2631852"/>
              <a:gd name="connsiteY103" fmla="*/ 121158 h 572738"/>
              <a:gd name="connsiteX104" fmla="*/ 2407444 w 2631852"/>
              <a:gd name="connsiteY104" fmla="*/ 65913 h 572738"/>
              <a:gd name="connsiteX105" fmla="*/ 343376 w 2631852"/>
              <a:gd name="connsiteY105" fmla="*/ 572738 h 572738"/>
              <a:gd name="connsiteX106" fmla="*/ 426339 w 2631852"/>
              <a:gd name="connsiteY106" fmla="*/ 572738 h 572738"/>
              <a:gd name="connsiteX107" fmla="*/ 607886 w 2631852"/>
              <a:gd name="connsiteY107" fmla="*/ 3810 h 572738"/>
              <a:gd name="connsiteX108" fmla="*/ 524923 w 2631852"/>
              <a:gd name="connsiteY108" fmla="*/ 3810 h 572738"/>
              <a:gd name="connsiteX109" fmla="*/ 343376 w 2631852"/>
              <a:gd name="connsiteY109" fmla="*/ 572738 h 572738"/>
              <a:gd name="connsiteX110" fmla="*/ 435578 w 2631852"/>
              <a:gd name="connsiteY110" fmla="*/ 226981 h 572738"/>
              <a:gd name="connsiteX111" fmla="*/ 364807 w 2631852"/>
              <a:gd name="connsiteY111" fmla="*/ 4858 h 572738"/>
              <a:gd name="connsiteX112" fmla="*/ 281845 w 2631852"/>
              <a:gd name="connsiteY112" fmla="*/ 4858 h 572738"/>
              <a:gd name="connsiteX113" fmla="*/ 394049 w 2631852"/>
              <a:gd name="connsiteY113" fmla="*/ 357283 h 572738"/>
              <a:gd name="connsiteX114" fmla="*/ 435578 w 2631852"/>
              <a:gd name="connsiteY114" fmla="*/ 226981 h 572738"/>
              <a:gd name="connsiteX115" fmla="*/ 1955292 w 2631852"/>
              <a:gd name="connsiteY115" fmla="*/ 572738 h 572738"/>
              <a:gd name="connsiteX116" fmla="*/ 2038255 w 2631852"/>
              <a:gd name="connsiteY116" fmla="*/ 572738 h 572738"/>
              <a:gd name="connsiteX117" fmla="*/ 2219801 w 2631852"/>
              <a:gd name="connsiteY117" fmla="*/ 3715 h 572738"/>
              <a:gd name="connsiteX118" fmla="*/ 2136839 w 2631852"/>
              <a:gd name="connsiteY118" fmla="*/ 3715 h 572738"/>
              <a:gd name="connsiteX119" fmla="*/ 1955292 w 2631852"/>
              <a:gd name="connsiteY119" fmla="*/ 572738 h 572738"/>
              <a:gd name="connsiteX120" fmla="*/ 2047875 w 2631852"/>
              <a:gd name="connsiteY120" fmla="*/ 225933 h 572738"/>
              <a:gd name="connsiteX121" fmla="*/ 1977104 w 2631852"/>
              <a:gd name="connsiteY121" fmla="*/ 3810 h 572738"/>
              <a:gd name="connsiteX122" fmla="*/ 1894141 w 2631852"/>
              <a:gd name="connsiteY122" fmla="*/ 3810 h 572738"/>
              <a:gd name="connsiteX123" fmla="*/ 2006346 w 2631852"/>
              <a:gd name="connsiteY123" fmla="*/ 356235 h 572738"/>
              <a:gd name="connsiteX124" fmla="*/ 2047875 w 2631852"/>
              <a:gd name="connsiteY124" fmla="*/ 225933 h 572738"/>
              <a:gd name="connsiteX125" fmla="*/ 931164 w 2631852"/>
              <a:gd name="connsiteY125" fmla="*/ 457010 h 572738"/>
              <a:gd name="connsiteX126" fmla="*/ 931545 w 2631852"/>
              <a:gd name="connsiteY126" fmla="*/ 457010 h 572738"/>
              <a:gd name="connsiteX127" fmla="*/ 931545 w 2631852"/>
              <a:gd name="connsiteY127" fmla="*/ 72962 h 572738"/>
              <a:gd name="connsiteX128" fmla="*/ 793528 w 2631852"/>
              <a:gd name="connsiteY128" fmla="*/ 3905 h 572738"/>
              <a:gd name="connsiteX129" fmla="*/ 633698 w 2631852"/>
              <a:gd name="connsiteY129" fmla="*/ 3905 h 572738"/>
              <a:gd name="connsiteX130" fmla="*/ 633698 w 2631852"/>
              <a:gd name="connsiteY130" fmla="*/ 457105 h 572738"/>
              <a:gd name="connsiteX131" fmla="*/ 716471 w 2631852"/>
              <a:gd name="connsiteY131" fmla="*/ 457105 h 572738"/>
              <a:gd name="connsiteX132" fmla="*/ 716566 w 2631852"/>
              <a:gd name="connsiteY132" fmla="*/ 457010 h 572738"/>
              <a:gd name="connsiteX133" fmla="*/ 716566 w 2631852"/>
              <a:gd name="connsiteY133" fmla="*/ 39052 h 572738"/>
              <a:gd name="connsiteX134" fmla="*/ 784670 w 2631852"/>
              <a:gd name="connsiteY134" fmla="*/ 39052 h 572738"/>
              <a:gd name="connsiteX135" fmla="*/ 848678 w 2631852"/>
              <a:gd name="connsiteY135" fmla="*/ 67342 h 572738"/>
              <a:gd name="connsiteX136" fmla="*/ 848678 w 2631852"/>
              <a:gd name="connsiteY136" fmla="*/ 457010 h 572738"/>
              <a:gd name="connsiteX137" fmla="*/ 931164 w 2631852"/>
              <a:gd name="connsiteY137" fmla="*/ 457010 h 572738"/>
              <a:gd name="connsiteX138" fmla="*/ 2524982 w 2631852"/>
              <a:gd name="connsiteY138" fmla="*/ 59722 h 572738"/>
              <a:gd name="connsiteX139" fmla="*/ 2578608 w 2631852"/>
              <a:gd name="connsiteY139" fmla="*/ 7144 h 572738"/>
              <a:gd name="connsiteX140" fmla="*/ 2631853 w 2631852"/>
              <a:gd name="connsiteY140" fmla="*/ 59722 h 572738"/>
              <a:gd name="connsiteX141" fmla="*/ 2578608 w 2631852"/>
              <a:gd name="connsiteY141" fmla="*/ 112681 h 572738"/>
              <a:gd name="connsiteX142" fmla="*/ 2524982 w 2631852"/>
              <a:gd name="connsiteY142" fmla="*/ 59722 h 572738"/>
              <a:gd name="connsiteX143" fmla="*/ 2578608 w 2631852"/>
              <a:gd name="connsiteY143" fmla="*/ 103918 h 572738"/>
              <a:gd name="connsiteX144" fmla="*/ 2621280 w 2631852"/>
              <a:gd name="connsiteY144" fmla="*/ 59817 h 572738"/>
              <a:gd name="connsiteX145" fmla="*/ 2578608 w 2631852"/>
              <a:gd name="connsiteY145" fmla="*/ 16002 h 572738"/>
              <a:gd name="connsiteX146" fmla="*/ 2535555 w 2631852"/>
              <a:gd name="connsiteY146" fmla="*/ 59817 h 572738"/>
              <a:gd name="connsiteX147" fmla="*/ 2578608 w 2631852"/>
              <a:gd name="connsiteY147" fmla="*/ 103918 h 572738"/>
              <a:gd name="connsiteX148" fmla="*/ 2567464 w 2631852"/>
              <a:gd name="connsiteY148" fmla="*/ 90297 h 572738"/>
              <a:gd name="connsiteX149" fmla="*/ 2558225 w 2631852"/>
              <a:gd name="connsiteY149" fmla="*/ 90297 h 572738"/>
              <a:gd name="connsiteX150" fmla="*/ 2558225 w 2631852"/>
              <a:gd name="connsiteY150" fmla="*/ 29432 h 572738"/>
              <a:gd name="connsiteX151" fmla="*/ 2581466 w 2631852"/>
              <a:gd name="connsiteY151" fmla="*/ 29432 h 572738"/>
              <a:gd name="connsiteX152" fmla="*/ 2602897 w 2631852"/>
              <a:gd name="connsiteY152" fmla="*/ 46768 h 572738"/>
              <a:gd name="connsiteX153" fmla="*/ 2587085 w 2631852"/>
              <a:gd name="connsiteY153" fmla="*/ 63532 h 572738"/>
              <a:gd name="connsiteX154" fmla="*/ 2604421 w 2631852"/>
              <a:gd name="connsiteY154" fmla="*/ 90297 h 572738"/>
              <a:gd name="connsiteX155" fmla="*/ 2594134 w 2631852"/>
              <a:gd name="connsiteY155" fmla="*/ 90297 h 572738"/>
              <a:gd name="connsiteX156" fmla="*/ 2578037 w 2631852"/>
              <a:gd name="connsiteY156" fmla="*/ 63913 h 572738"/>
              <a:gd name="connsiteX157" fmla="*/ 2567464 w 2631852"/>
              <a:gd name="connsiteY157" fmla="*/ 63913 h 572738"/>
              <a:gd name="connsiteX158" fmla="*/ 2567464 w 2631852"/>
              <a:gd name="connsiteY158" fmla="*/ 90297 h 572738"/>
              <a:gd name="connsiteX159" fmla="*/ 2578418 w 2631852"/>
              <a:gd name="connsiteY159" fmla="*/ 56102 h 572738"/>
              <a:gd name="connsiteX160" fmla="*/ 2593277 w 2631852"/>
              <a:gd name="connsiteY160" fmla="*/ 46196 h 572738"/>
              <a:gd name="connsiteX161" fmla="*/ 2580037 w 2631852"/>
              <a:gd name="connsiteY161" fmla="*/ 37243 h 572738"/>
              <a:gd name="connsiteX162" fmla="*/ 2567464 w 2631852"/>
              <a:gd name="connsiteY162" fmla="*/ 37243 h 572738"/>
              <a:gd name="connsiteX163" fmla="*/ 2567464 w 2631852"/>
              <a:gd name="connsiteY163" fmla="*/ 56102 h 572738"/>
              <a:gd name="connsiteX164" fmla="*/ 2578418 w 2631852"/>
              <a:gd name="connsiteY164" fmla="*/ 56102 h 57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631852" h="572738">
                <a:moveTo>
                  <a:pt x="183261" y="66961"/>
                </a:moveTo>
                <a:cubicBezTo>
                  <a:pt x="183261" y="49339"/>
                  <a:pt x="174498" y="36195"/>
                  <a:pt x="135541" y="36195"/>
                </a:cubicBezTo>
                <a:cubicBezTo>
                  <a:pt x="96679" y="36195"/>
                  <a:pt x="87820" y="49339"/>
                  <a:pt x="87820" y="66961"/>
                </a:cubicBezTo>
                <a:lnTo>
                  <a:pt x="87820" y="114681"/>
                </a:lnTo>
                <a:cubicBezTo>
                  <a:pt x="87820" y="129159"/>
                  <a:pt x="92869" y="143542"/>
                  <a:pt x="106680" y="155543"/>
                </a:cubicBezTo>
                <a:lnTo>
                  <a:pt x="238506" y="268510"/>
                </a:lnTo>
                <a:cubicBezTo>
                  <a:pt x="257366" y="284226"/>
                  <a:pt x="268605" y="303657"/>
                  <a:pt x="268605" y="323755"/>
                </a:cubicBezTo>
                <a:lnTo>
                  <a:pt x="268605" y="395287"/>
                </a:lnTo>
                <a:cubicBezTo>
                  <a:pt x="268605" y="437960"/>
                  <a:pt x="218408" y="461772"/>
                  <a:pt x="135541" y="461772"/>
                </a:cubicBezTo>
                <a:cubicBezTo>
                  <a:pt x="43910" y="461772"/>
                  <a:pt x="0" y="441103"/>
                  <a:pt x="0" y="395287"/>
                </a:cubicBezTo>
                <a:lnTo>
                  <a:pt x="0" y="333089"/>
                </a:lnTo>
                <a:lnTo>
                  <a:pt x="82868" y="333089"/>
                </a:lnTo>
                <a:lnTo>
                  <a:pt x="82868" y="392716"/>
                </a:lnTo>
                <a:cubicBezTo>
                  <a:pt x="82868" y="414052"/>
                  <a:pt x="99155" y="426625"/>
                  <a:pt x="135541" y="426625"/>
                </a:cubicBezTo>
                <a:cubicBezTo>
                  <a:pt x="169450" y="426625"/>
                  <a:pt x="185738" y="414052"/>
                  <a:pt x="185738" y="392716"/>
                </a:cubicBezTo>
                <a:lnTo>
                  <a:pt x="185738" y="329375"/>
                </a:lnTo>
                <a:cubicBezTo>
                  <a:pt x="185738" y="313658"/>
                  <a:pt x="179451" y="301752"/>
                  <a:pt x="161925" y="286036"/>
                </a:cubicBezTo>
                <a:lnTo>
                  <a:pt x="40100" y="179927"/>
                </a:lnTo>
                <a:cubicBezTo>
                  <a:pt x="17526" y="160496"/>
                  <a:pt x="4953" y="145352"/>
                  <a:pt x="4953" y="122206"/>
                </a:cubicBezTo>
                <a:lnTo>
                  <a:pt x="4953" y="67627"/>
                </a:lnTo>
                <a:cubicBezTo>
                  <a:pt x="4953" y="23051"/>
                  <a:pt x="51435" y="1048"/>
                  <a:pt x="135541" y="1048"/>
                </a:cubicBezTo>
                <a:cubicBezTo>
                  <a:pt x="228410" y="1048"/>
                  <a:pt x="266129" y="23051"/>
                  <a:pt x="266129" y="64484"/>
                </a:cubicBezTo>
                <a:lnTo>
                  <a:pt x="266129" y="122206"/>
                </a:lnTo>
                <a:lnTo>
                  <a:pt x="183261" y="122206"/>
                </a:lnTo>
                <a:lnTo>
                  <a:pt x="183261" y="66961"/>
                </a:lnTo>
                <a:close/>
                <a:moveTo>
                  <a:pt x="982218" y="76581"/>
                </a:moveTo>
                <a:cubicBezTo>
                  <a:pt x="982218" y="32004"/>
                  <a:pt x="1016127" y="0"/>
                  <a:pt x="1127855" y="0"/>
                </a:cubicBezTo>
                <a:cubicBezTo>
                  <a:pt x="1239583" y="0"/>
                  <a:pt x="1273493" y="32004"/>
                  <a:pt x="1273493" y="76581"/>
                </a:cubicBezTo>
                <a:lnTo>
                  <a:pt x="1273493" y="384143"/>
                </a:lnTo>
                <a:cubicBezTo>
                  <a:pt x="1273493" y="428720"/>
                  <a:pt x="1239583" y="460724"/>
                  <a:pt x="1127855" y="460724"/>
                </a:cubicBezTo>
                <a:cubicBezTo>
                  <a:pt x="1016127" y="460724"/>
                  <a:pt x="982218" y="428720"/>
                  <a:pt x="982218" y="384143"/>
                </a:cubicBezTo>
                <a:lnTo>
                  <a:pt x="982218" y="76581"/>
                </a:lnTo>
                <a:close/>
                <a:moveTo>
                  <a:pt x="1065086" y="382905"/>
                </a:moveTo>
                <a:cubicBezTo>
                  <a:pt x="1065086" y="408051"/>
                  <a:pt x="1075087" y="425577"/>
                  <a:pt x="1127855" y="425577"/>
                </a:cubicBezTo>
                <a:cubicBezTo>
                  <a:pt x="1180624" y="425577"/>
                  <a:pt x="1190625" y="407956"/>
                  <a:pt x="1190625" y="382905"/>
                </a:cubicBezTo>
                <a:lnTo>
                  <a:pt x="1190625" y="77914"/>
                </a:lnTo>
                <a:cubicBezTo>
                  <a:pt x="1190625" y="52768"/>
                  <a:pt x="1180529" y="35242"/>
                  <a:pt x="1127855" y="35242"/>
                </a:cubicBezTo>
                <a:cubicBezTo>
                  <a:pt x="1075087" y="35242"/>
                  <a:pt x="1065086" y="52864"/>
                  <a:pt x="1065086" y="77914"/>
                </a:cubicBezTo>
                <a:lnTo>
                  <a:pt x="1065086" y="382905"/>
                </a:lnTo>
                <a:close/>
                <a:moveTo>
                  <a:pt x="1319212" y="3810"/>
                </a:moveTo>
                <a:lnTo>
                  <a:pt x="1451039" y="3810"/>
                </a:lnTo>
                <a:cubicBezTo>
                  <a:pt x="1557719" y="3810"/>
                  <a:pt x="1589151" y="21431"/>
                  <a:pt x="1589151" y="72866"/>
                </a:cubicBezTo>
                <a:lnTo>
                  <a:pt x="1589151" y="183928"/>
                </a:lnTo>
                <a:cubicBezTo>
                  <a:pt x="1589151" y="235363"/>
                  <a:pt x="1557814" y="252984"/>
                  <a:pt x="1451134" y="252984"/>
                </a:cubicBezTo>
                <a:lnTo>
                  <a:pt x="1402175" y="252984"/>
                </a:lnTo>
                <a:lnTo>
                  <a:pt x="1402175" y="457010"/>
                </a:lnTo>
                <a:lnTo>
                  <a:pt x="1319308" y="457010"/>
                </a:lnTo>
                <a:lnTo>
                  <a:pt x="1319308" y="3810"/>
                </a:lnTo>
                <a:close/>
                <a:moveTo>
                  <a:pt x="1442276" y="217837"/>
                </a:moveTo>
                <a:cubicBezTo>
                  <a:pt x="1479995" y="217837"/>
                  <a:pt x="1506283" y="212788"/>
                  <a:pt x="1506283" y="189548"/>
                </a:cubicBezTo>
                <a:lnTo>
                  <a:pt x="1506283" y="67151"/>
                </a:lnTo>
                <a:cubicBezTo>
                  <a:pt x="1506283" y="43910"/>
                  <a:pt x="1479995" y="38862"/>
                  <a:pt x="1442276" y="38862"/>
                </a:cubicBezTo>
                <a:lnTo>
                  <a:pt x="1402080" y="38862"/>
                </a:lnTo>
                <a:lnTo>
                  <a:pt x="1402080" y="217837"/>
                </a:lnTo>
                <a:lnTo>
                  <a:pt x="1442276" y="217837"/>
                </a:lnTo>
                <a:close/>
                <a:moveTo>
                  <a:pt x="1796034" y="65913"/>
                </a:moveTo>
                <a:cubicBezTo>
                  <a:pt x="1796034" y="48292"/>
                  <a:pt x="1787271" y="35147"/>
                  <a:pt x="1748409" y="35147"/>
                </a:cubicBezTo>
                <a:cubicBezTo>
                  <a:pt x="1709452" y="35147"/>
                  <a:pt x="1700594" y="48292"/>
                  <a:pt x="1700594" y="65913"/>
                </a:cubicBezTo>
                <a:lnTo>
                  <a:pt x="1700594" y="113633"/>
                </a:lnTo>
                <a:cubicBezTo>
                  <a:pt x="1700594" y="128016"/>
                  <a:pt x="1705642" y="142494"/>
                  <a:pt x="1719453" y="154400"/>
                </a:cubicBezTo>
                <a:lnTo>
                  <a:pt x="1851279" y="267367"/>
                </a:lnTo>
                <a:cubicBezTo>
                  <a:pt x="1870043" y="283083"/>
                  <a:pt x="1881378" y="302514"/>
                  <a:pt x="1881378" y="322612"/>
                </a:cubicBezTo>
                <a:lnTo>
                  <a:pt x="1881378" y="394145"/>
                </a:lnTo>
                <a:cubicBezTo>
                  <a:pt x="1881378" y="436817"/>
                  <a:pt x="1831181" y="460629"/>
                  <a:pt x="1748314" y="460629"/>
                </a:cubicBezTo>
                <a:cubicBezTo>
                  <a:pt x="1656683" y="460629"/>
                  <a:pt x="1612678" y="439960"/>
                  <a:pt x="1612678" y="394049"/>
                </a:cubicBezTo>
                <a:lnTo>
                  <a:pt x="1612678" y="331946"/>
                </a:lnTo>
                <a:lnTo>
                  <a:pt x="1695545" y="331946"/>
                </a:lnTo>
                <a:lnTo>
                  <a:pt x="1695545" y="391573"/>
                </a:lnTo>
                <a:cubicBezTo>
                  <a:pt x="1695545" y="412909"/>
                  <a:pt x="1711833" y="425482"/>
                  <a:pt x="1748314" y="425482"/>
                </a:cubicBezTo>
                <a:cubicBezTo>
                  <a:pt x="1782223" y="425482"/>
                  <a:pt x="1798511" y="412909"/>
                  <a:pt x="1798511" y="391573"/>
                </a:cubicBezTo>
                <a:lnTo>
                  <a:pt x="1798511" y="328327"/>
                </a:lnTo>
                <a:cubicBezTo>
                  <a:pt x="1798511" y="312610"/>
                  <a:pt x="1792319" y="300704"/>
                  <a:pt x="1774698" y="284988"/>
                </a:cubicBezTo>
                <a:lnTo>
                  <a:pt x="1652969" y="178880"/>
                </a:lnTo>
                <a:cubicBezTo>
                  <a:pt x="1630394" y="159449"/>
                  <a:pt x="1617821" y="144399"/>
                  <a:pt x="1617821" y="121158"/>
                </a:cubicBezTo>
                <a:lnTo>
                  <a:pt x="1617821" y="66484"/>
                </a:lnTo>
                <a:cubicBezTo>
                  <a:pt x="1617821" y="21907"/>
                  <a:pt x="1664208" y="0"/>
                  <a:pt x="1748409" y="0"/>
                </a:cubicBezTo>
                <a:cubicBezTo>
                  <a:pt x="1841278" y="0"/>
                  <a:pt x="1878902" y="21907"/>
                  <a:pt x="1878902" y="63437"/>
                </a:cubicBezTo>
                <a:lnTo>
                  <a:pt x="1878902" y="121158"/>
                </a:lnTo>
                <a:lnTo>
                  <a:pt x="1796034" y="121158"/>
                </a:lnTo>
                <a:lnTo>
                  <a:pt x="1796034" y="65913"/>
                </a:lnTo>
                <a:close/>
                <a:moveTo>
                  <a:pt x="2407444" y="65913"/>
                </a:moveTo>
                <a:cubicBezTo>
                  <a:pt x="2407444" y="48387"/>
                  <a:pt x="2398585" y="35147"/>
                  <a:pt x="2359724" y="35147"/>
                </a:cubicBezTo>
                <a:cubicBezTo>
                  <a:pt x="2320862" y="35147"/>
                  <a:pt x="2312003" y="48292"/>
                  <a:pt x="2312003" y="65913"/>
                </a:cubicBezTo>
                <a:lnTo>
                  <a:pt x="2312003" y="113633"/>
                </a:lnTo>
                <a:cubicBezTo>
                  <a:pt x="2312003" y="128111"/>
                  <a:pt x="2317052" y="142494"/>
                  <a:pt x="2330863" y="154400"/>
                </a:cubicBezTo>
                <a:lnTo>
                  <a:pt x="2462689" y="267367"/>
                </a:lnTo>
                <a:cubicBezTo>
                  <a:pt x="2481548" y="283083"/>
                  <a:pt x="2492788" y="302514"/>
                  <a:pt x="2492788" y="322612"/>
                </a:cubicBezTo>
                <a:lnTo>
                  <a:pt x="2492788" y="394145"/>
                </a:lnTo>
                <a:cubicBezTo>
                  <a:pt x="2492788" y="436817"/>
                  <a:pt x="2442591" y="460629"/>
                  <a:pt x="2359724" y="460629"/>
                </a:cubicBezTo>
                <a:cubicBezTo>
                  <a:pt x="2268093" y="460629"/>
                  <a:pt x="2224088" y="439960"/>
                  <a:pt x="2224088" y="394145"/>
                </a:cubicBezTo>
                <a:lnTo>
                  <a:pt x="2224088" y="332042"/>
                </a:lnTo>
                <a:lnTo>
                  <a:pt x="2306955" y="332042"/>
                </a:lnTo>
                <a:lnTo>
                  <a:pt x="2306955" y="391668"/>
                </a:lnTo>
                <a:cubicBezTo>
                  <a:pt x="2306955" y="413004"/>
                  <a:pt x="2323338" y="425577"/>
                  <a:pt x="2359724" y="425577"/>
                </a:cubicBezTo>
                <a:cubicBezTo>
                  <a:pt x="2393537" y="425577"/>
                  <a:pt x="2409920" y="413004"/>
                  <a:pt x="2409920" y="391668"/>
                </a:cubicBezTo>
                <a:lnTo>
                  <a:pt x="2409920" y="328327"/>
                </a:lnTo>
                <a:cubicBezTo>
                  <a:pt x="2409920" y="312610"/>
                  <a:pt x="2403634" y="300704"/>
                  <a:pt x="2386013" y="284988"/>
                </a:cubicBezTo>
                <a:lnTo>
                  <a:pt x="2264283" y="178880"/>
                </a:lnTo>
                <a:cubicBezTo>
                  <a:pt x="2241709" y="159449"/>
                  <a:pt x="2229136" y="144399"/>
                  <a:pt x="2229136" y="121158"/>
                </a:cubicBezTo>
                <a:lnTo>
                  <a:pt x="2229136" y="66484"/>
                </a:lnTo>
                <a:cubicBezTo>
                  <a:pt x="2229136" y="21907"/>
                  <a:pt x="2275618" y="0"/>
                  <a:pt x="2359724" y="0"/>
                </a:cubicBezTo>
                <a:cubicBezTo>
                  <a:pt x="2452592" y="0"/>
                  <a:pt x="2490216" y="22003"/>
                  <a:pt x="2490216" y="63437"/>
                </a:cubicBezTo>
                <a:lnTo>
                  <a:pt x="2490216" y="121158"/>
                </a:lnTo>
                <a:lnTo>
                  <a:pt x="2407444" y="121158"/>
                </a:lnTo>
                <a:lnTo>
                  <a:pt x="2407444" y="65913"/>
                </a:lnTo>
                <a:close/>
                <a:moveTo>
                  <a:pt x="343376" y="572738"/>
                </a:moveTo>
                <a:lnTo>
                  <a:pt x="426339" y="572738"/>
                </a:lnTo>
                <a:lnTo>
                  <a:pt x="607886" y="3810"/>
                </a:lnTo>
                <a:lnTo>
                  <a:pt x="524923" y="3810"/>
                </a:lnTo>
                <a:lnTo>
                  <a:pt x="343376" y="572738"/>
                </a:lnTo>
                <a:close/>
                <a:moveTo>
                  <a:pt x="435578" y="226981"/>
                </a:moveTo>
                <a:lnTo>
                  <a:pt x="364807" y="4858"/>
                </a:lnTo>
                <a:lnTo>
                  <a:pt x="281845" y="4858"/>
                </a:lnTo>
                <a:lnTo>
                  <a:pt x="394049" y="357283"/>
                </a:lnTo>
                <a:lnTo>
                  <a:pt x="435578" y="226981"/>
                </a:lnTo>
                <a:close/>
                <a:moveTo>
                  <a:pt x="1955292" y="572738"/>
                </a:moveTo>
                <a:lnTo>
                  <a:pt x="2038255" y="572738"/>
                </a:lnTo>
                <a:lnTo>
                  <a:pt x="2219801" y="3715"/>
                </a:lnTo>
                <a:lnTo>
                  <a:pt x="2136839" y="3715"/>
                </a:lnTo>
                <a:lnTo>
                  <a:pt x="1955292" y="572738"/>
                </a:lnTo>
                <a:close/>
                <a:moveTo>
                  <a:pt x="2047875" y="225933"/>
                </a:moveTo>
                <a:lnTo>
                  <a:pt x="1977104" y="3810"/>
                </a:lnTo>
                <a:lnTo>
                  <a:pt x="1894141" y="3810"/>
                </a:lnTo>
                <a:lnTo>
                  <a:pt x="2006346" y="356235"/>
                </a:lnTo>
                <a:lnTo>
                  <a:pt x="2047875" y="225933"/>
                </a:lnTo>
                <a:close/>
                <a:moveTo>
                  <a:pt x="931164" y="457010"/>
                </a:moveTo>
                <a:lnTo>
                  <a:pt x="931545" y="457010"/>
                </a:lnTo>
                <a:lnTo>
                  <a:pt x="931545" y="72962"/>
                </a:lnTo>
                <a:cubicBezTo>
                  <a:pt x="931545" y="21527"/>
                  <a:pt x="900113" y="3905"/>
                  <a:pt x="793528" y="3905"/>
                </a:cubicBezTo>
                <a:lnTo>
                  <a:pt x="633698" y="3905"/>
                </a:lnTo>
                <a:lnTo>
                  <a:pt x="633698" y="457105"/>
                </a:lnTo>
                <a:lnTo>
                  <a:pt x="716471" y="457105"/>
                </a:lnTo>
                <a:lnTo>
                  <a:pt x="716566" y="457010"/>
                </a:lnTo>
                <a:lnTo>
                  <a:pt x="716566" y="39052"/>
                </a:lnTo>
                <a:lnTo>
                  <a:pt x="784670" y="39052"/>
                </a:lnTo>
                <a:cubicBezTo>
                  <a:pt x="822293" y="39052"/>
                  <a:pt x="848678" y="44101"/>
                  <a:pt x="848678" y="67342"/>
                </a:cubicBezTo>
                <a:lnTo>
                  <a:pt x="848678" y="457010"/>
                </a:lnTo>
                <a:lnTo>
                  <a:pt x="931164" y="457010"/>
                </a:lnTo>
                <a:close/>
                <a:moveTo>
                  <a:pt x="2524982" y="59722"/>
                </a:moveTo>
                <a:cubicBezTo>
                  <a:pt x="2524982" y="29432"/>
                  <a:pt x="2549557" y="7144"/>
                  <a:pt x="2578608" y="7144"/>
                </a:cubicBezTo>
                <a:cubicBezTo>
                  <a:pt x="2607374" y="7144"/>
                  <a:pt x="2631853" y="29432"/>
                  <a:pt x="2631853" y="59722"/>
                </a:cubicBezTo>
                <a:cubicBezTo>
                  <a:pt x="2631853" y="90297"/>
                  <a:pt x="2607278" y="112681"/>
                  <a:pt x="2578608" y="112681"/>
                </a:cubicBezTo>
                <a:cubicBezTo>
                  <a:pt x="2549557" y="112681"/>
                  <a:pt x="2524982" y="90297"/>
                  <a:pt x="2524982" y="59722"/>
                </a:cubicBezTo>
                <a:close/>
                <a:moveTo>
                  <a:pt x="2578608" y="103918"/>
                </a:moveTo>
                <a:cubicBezTo>
                  <a:pt x="2602516" y="103918"/>
                  <a:pt x="2621280" y="85249"/>
                  <a:pt x="2621280" y="59817"/>
                </a:cubicBezTo>
                <a:cubicBezTo>
                  <a:pt x="2621280" y="34862"/>
                  <a:pt x="2602516" y="16002"/>
                  <a:pt x="2578608" y="16002"/>
                </a:cubicBezTo>
                <a:cubicBezTo>
                  <a:pt x="2554415" y="16002"/>
                  <a:pt x="2535555" y="34862"/>
                  <a:pt x="2535555" y="59817"/>
                </a:cubicBezTo>
                <a:cubicBezTo>
                  <a:pt x="2535650" y="85153"/>
                  <a:pt x="2554415" y="103918"/>
                  <a:pt x="2578608" y="103918"/>
                </a:cubicBezTo>
                <a:close/>
                <a:moveTo>
                  <a:pt x="2567464" y="90297"/>
                </a:moveTo>
                <a:lnTo>
                  <a:pt x="2558225" y="90297"/>
                </a:lnTo>
                <a:lnTo>
                  <a:pt x="2558225" y="29432"/>
                </a:lnTo>
                <a:lnTo>
                  <a:pt x="2581466" y="29432"/>
                </a:lnTo>
                <a:cubicBezTo>
                  <a:pt x="2595848" y="29432"/>
                  <a:pt x="2602897" y="34766"/>
                  <a:pt x="2602897" y="46768"/>
                </a:cubicBezTo>
                <a:cubicBezTo>
                  <a:pt x="2602897" y="57626"/>
                  <a:pt x="2596039" y="62389"/>
                  <a:pt x="2587085" y="63532"/>
                </a:cubicBezTo>
                <a:lnTo>
                  <a:pt x="2604421" y="90297"/>
                </a:lnTo>
                <a:lnTo>
                  <a:pt x="2594134" y="90297"/>
                </a:lnTo>
                <a:lnTo>
                  <a:pt x="2578037" y="63913"/>
                </a:lnTo>
                <a:lnTo>
                  <a:pt x="2567464" y="63913"/>
                </a:lnTo>
                <a:lnTo>
                  <a:pt x="2567464" y="90297"/>
                </a:lnTo>
                <a:close/>
                <a:moveTo>
                  <a:pt x="2578418" y="56102"/>
                </a:moveTo>
                <a:cubicBezTo>
                  <a:pt x="2586228" y="56102"/>
                  <a:pt x="2593277" y="55531"/>
                  <a:pt x="2593277" y="46196"/>
                </a:cubicBezTo>
                <a:cubicBezTo>
                  <a:pt x="2593277" y="38671"/>
                  <a:pt x="2586418" y="37243"/>
                  <a:pt x="2580037" y="37243"/>
                </a:cubicBezTo>
                <a:lnTo>
                  <a:pt x="2567464" y="37243"/>
                </a:lnTo>
                <a:lnTo>
                  <a:pt x="2567464" y="56102"/>
                </a:lnTo>
                <a:lnTo>
                  <a:pt x="2578418" y="56102"/>
                </a:lnTo>
                <a:close/>
              </a:path>
            </a:pathLst>
          </a:custGeom>
          <a:solidFill>
            <a:srgbClr val="5A2A82"/>
          </a:solidFill>
          <a:ln w="9525" cap="flat">
            <a:noFill/>
            <a:prstDash val="solid"/>
            <a:miter/>
          </a:ln>
        </p:spPr>
        <p:txBody>
          <a:bodyPr rtlCol="0" anchor="ctr"/>
          <a:lstStyle/>
          <a:p>
            <a:endParaRPr/>
          </a:p>
        </p:txBody>
      </p:sp>
    </p:spTree>
    <p:custDataLst>
      <p:custData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ynopsys Title Slide Desig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2AF2F9-721D-26A0-9E92-97EA215B622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0" y="1"/>
            <a:ext cx="12206854" cy="6856282"/>
          </a:xfrm>
          <a:prstGeom prst="rect">
            <a:avLst/>
          </a:prstGeom>
        </p:spPr>
      </p:pic>
      <p:sp>
        <p:nvSpPr>
          <p:cNvPr id="6" name="Rectangle 5">
            <a:extLst>
              <a:ext uri="{FF2B5EF4-FFF2-40B4-BE49-F238E27FC236}">
                <a16:creationId xmlns:a16="http://schemas.microsoft.com/office/drawing/2014/main" id="{DAD5CC6D-857F-03EF-ED2A-4826A99B563B}"/>
              </a:ext>
              <a:ext uri="{C183D7F6-B498-43B3-948B-1728B52AA6E4}">
                <adec:decorative xmlns:adec="http://schemas.microsoft.com/office/drawing/2017/decorative" val="1"/>
              </a:ext>
            </a:extLst>
          </p:cNvPr>
          <p:cNvSpPr/>
          <p:nvPr/>
        </p:nvSpPr>
        <p:spPr>
          <a:xfrm>
            <a:off x="0" y="4234"/>
            <a:ext cx="11039061" cy="6853766"/>
          </a:xfrm>
          <a:prstGeom prst="rect">
            <a:avLst/>
          </a:prstGeom>
          <a:gradFill>
            <a:gsLst>
              <a:gs pos="18000">
                <a:srgbClr val="000000">
                  <a:alpha val="0"/>
                </a:srgbClr>
              </a:gs>
              <a:gs pos="78000">
                <a:srgbClr val="000000">
                  <a:alpha val="25905"/>
                </a:srgbClr>
              </a:gs>
            </a:gsLst>
            <a:lin ang="10800000" scaled="1"/>
          </a:gra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4" name="Freeform 13">
            <a:extLst>
              <a:ext uri="{FF2B5EF4-FFF2-40B4-BE49-F238E27FC236}">
                <a16:creationId xmlns:a16="http://schemas.microsoft.com/office/drawing/2014/main" id="{7C0F1920-5252-5378-4837-FE2E4651936E}"/>
              </a:ext>
              <a:ext uri="{C183D7F6-B498-43B3-948B-1728B52AA6E4}">
                <adec:decorative xmlns:adec="http://schemas.microsoft.com/office/drawing/2017/decorative" val="1"/>
              </a:ext>
            </a:extLst>
          </p:cNvPr>
          <p:cNvSpPr/>
          <p:nvPr/>
        </p:nvSpPr>
        <p:spPr bwMode="ltGray">
          <a:xfrm>
            <a:off x="0" y="1199816"/>
            <a:ext cx="9161233" cy="4458368"/>
          </a:xfrm>
          <a:custGeom>
            <a:avLst/>
            <a:gdLst>
              <a:gd name="connsiteX0" fmla="*/ 0 w 9161233"/>
              <a:gd name="connsiteY0" fmla="*/ 0 h 4458368"/>
              <a:gd name="connsiteX1" fmla="*/ 9161233 w 9161233"/>
              <a:gd name="connsiteY1" fmla="*/ 0 h 4458368"/>
              <a:gd name="connsiteX2" fmla="*/ 7739758 w 9161233"/>
              <a:gd name="connsiteY2" fmla="*/ 4458368 h 4458368"/>
              <a:gd name="connsiteX3" fmla="*/ 0 w 9161233"/>
              <a:gd name="connsiteY3" fmla="*/ 4458368 h 4458368"/>
              <a:gd name="connsiteX4" fmla="*/ 0 w 9161233"/>
              <a:gd name="connsiteY4" fmla="*/ 0 h 4458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233" h="4458368">
                <a:moveTo>
                  <a:pt x="0" y="0"/>
                </a:moveTo>
                <a:lnTo>
                  <a:pt x="9161233" y="0"/>
                </a:lnTo>
                <a:lnTo>
                  <a:pt x="7739758" y="4458368"/>
                </a:lnTo>
                <a:lnTo>
                  <a:pt x="0" y="4458368"/>
                </a:lnTo>
                <a:lnTo>
                  <a:pt x="0" y="0"/>
                </a:lnTo>
                <a:close/>
              </a:path>
            </a:pathLst>
          </a:custGeom>
          <a:gradFill flip="none" rotWithShape="1">
            <a:gsLst>
              <a:gs pos="100000">
                <a:srgbClr val="552B83"/>
              </a:gs>
              <a:gs pos="0">
                <a:srgbClr val="7E45AF">
                  <a:lumMod val="60000"/>
                  <a:lumOff val="40000"/>
                </a:srgbClr>
              </a:gs>
              <a:gs pos="51000">
                <a:srgbClr val="7E45AF">
                  <a:lumMod val="75000"/>
                </a:srgbClr>
              </a:gs>
            </a:gsLst>
            <a:lin ang="8100000" scaled="1"/>
            <a:tileRect/>
          </a:gradFill>
          <a:ln w="12700" cap="flat" cmpd="sng" algn="ctr">
            <a:noFill/>
            <a:prstDash val="solid"/>
            <a:miter lim="800000"/>
          </a:ln>
          <a:effectLst/>
        </p:spPr>
        <p:txBody>
          <a:bodyPr wrap="square" rtlCol="0" anchor="ctr">
            <a:noAutofit/>
          </a:bodyPr>
          <a:lstStyle/>
          <a:p>
            <a:pPr marR="0" lvl="0" indent="0" algn="ctr" defTabSz="914400" fontAlgn="auto">
              <a:lnSpc>
                <a:spcPct val="100000"/>
              </a:lnSpc>
              <a:spcBef>
                <a:spcPts val="0"/>
              </a:spcBef>
              <a:spcAft>
                <a:spcPts val="0"/>
              </a:spcAft>
              <a:buClrTx/>
              <a:buSzTx/>
              <a:buFontTx/>
              <a:buNone/>
              <a:tabLst/>
            </a:pPr>
            <a:endParaRPr kumimoji="0" sz="1400" b="0" i="0" u="none" strike="noStrike" kern="0" cap="none" spc="0" normalizeH="0" baseline="0">
              <a:ln>
                <a:noFill/>
              </a:ln>
              <a:solidFill>
                <a:srgbClr val="FFFFFF"/>
              </a:solidFill>
              <a:effectLst/>
              <a:uLnTx/>
              <a:uFillTx/>
              <a:latin typeface="+mn-lt"/>
              <a:ea typeface="+mn-ea"/>
            </a:endParaRPr>
          </a:p>
        </p:txBody>
      </p:sp>
      <p:sp>
        <p:nvSpPr>
          <p:cNvPr id="10" name="Freeform 28">
            <a:extLst>
              <a:ext uri="{FF2B5EF4-FFF2-40B4-BE49-F238E27FC236}">
                <a16:creationId xmlns:a16="http://schemas.microsoft.com/office/drawing/2014/main" id="{7DA05AE9-084F-8563-1954-9987B29D0AC4}"/>
              </a:ext>
              <a:ext uri="{C183D7F6-B498-43B3-948B-1728B52AA6E4}">
                <adec:decorative xmlns:adec="http://schemas.microsoft.com/office/drawing/2017/decorative" val="1"/>
              </a:ext>
            </a:extLst>
          </p:cNvPr>
          <p:cNvSpPr/>
          <p:nvPr/>
        </p:nvSpPr>
        <p:spPr>
          <a:xfrm>
            <a:off x="-14911" y="961548"/>
            <a:ext cx="8979441" cy="4929842"/>
          </a:xfrm>
          <a:custGeom>
            <a:avLst/>
            <a:gdLst>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 name="connsiteX4" fmla="*/ 0 w 8979441"/>
              <a:gd name="connsiteY4" fmla="*/ 0 h 4929842"/>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 name="connsiteX4" fmla="*/ 91440 w 8979441"/>
              <a:gd name="connsiteY4" fmla="*/ 91440 h 4929842"/>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Lst>
            <a:ahLst/>
            <a:cxnLst>
              <a:cxn ang="0">
                <a:pos x="connsiteX0" y="connsiteY0"/>
              </a:cxn>
              <a:cxn ang="0">
                <a:pos x="connsiteX1" y="connsiteY1"/>
              </a:cxn>
              <a:cxn ang="0">
                <a:pos x="connsiteX2" y="connsiteY2"/>
              </a:cxn>
              <a:cxn ang="0">
                <a:pos x="connsiteX3" y="connsiteY3"/>
              </a:cxn>
            </a:cxnLst>
            <a:rect l="l" t="t" r="r" b="b"/>
            <a:pathLst>
              <a:path w="8979441" h="4929842">
                <a:moveTo>
                  <a:pt x="0" y="0"/>
                </a:moveTo>
                <a:lnTo>
                  <a:pt x="8979441" y="0"/>
                </a:lnTo>
                <a:lnTo>
                  <a:pt x="7407645" y="4929842"/>
                </a:lnTo>
                <a:lnTo>
                  <a:pt x="0" y="4929842"/>
                </a:lnTo>
              </a:path>
            </a:pathLst>
          </a:custGeom>
          <a:noFill/>
          <a:ln w="12700" cap="flat">
            <a:gradFill flip="none" rotWithShape="1">
              <a:gsLst>
                <a:gs pos="0">
                  <a:srgbClr val="646E81">
                    <a:lumMod val="20000"/>
                    <a:lumOff val="80000"/>
                  </a:srgbClr>
                </a:gs>
                <a:gs pos="100000">
                  <a:srgbClr val="646E81">
                    <a:lumMod val="40000"/>
                    <a:lumOff val="60000"/>
                  </a:srgbClr>
                </a:gs>
              </a:gsLst>
              <a:lin ang="18000000" scaled="0"/>
              <a:tileRect/>
            </a:gradFill>
            <a:prstDash val="solid"/>
            <a:miter/>
          </a:ln>
          <a:effectLst>
            <a:outerShdw blurRad="25400" algn="ctr" rotWithShape="0">
              <a:srgbClr val="FFFFFF"/>
            </a:outerShdw>
          </a:effectLst>
        </p:spPr>
        <p:txBody>
          <a:bodyPr wrap="square" rtlCol="0" anchor="ctr">
            <a:noAutofit/>
          </a:bodyPr>
          <a:lstStyle/>
          <a:p>
            <a:pPr marR="0" lvl="0" indent="0" defTabSz="914400" fontAlgn="auto">
              <a:lnSpc>
                <a:spcPct val="100000"/>
              </a:lnSpc>
              <a:spcBef>
                <a:spcPts val="0"/>
              </a:spcBef>
              <a:spcAft>
                <a:spcPts val="0"/>
              </a:spcAft>
              <a:buClrTx/>
              <a:buSzTx/>
              <a:buFontTx/>
              <a:buNone/>
              <a:tabLst/>
            </a:pPr>
            <a:endParaRPr kumimoji="0" b="0" i="0" u="none" strike="noStrike" kern="0" cap="none" spc="0" normalizeH="0" baseline="0">
              <a:ln>
                <a:noFill/>
              </a:ln>
              <a:solidFill>
                <a:srgbClr val="FFFFFF"/>
              </a:solidFill>
              <a:effectLst/>
              <a:uLnTx/>
              <a:uFillTx/>
              <a:latin typeface="+mn-lt"/>
            </a:endParaRPr>
          </a:p>
        </p:txBody>
      </p:sp>
      <p:sp>
        <p:nvSpPr>
          <p:cNvPr id="22" name="Title 1"/>
          <p:cNvSpPr>
            <a:spLocks noGrp="1"/>
          </p:cNvSpPr>
          <p:nvPr>
            <p:ph type="ctrTitle" hasCustomPrompt="1"/>
            <p:custDataLst>
              <p:tags r:id="rId1"/>
            </p:custDataLst>
          </p:nvPr>
        </p:nvSpPr>
        <p:spPr>
          <a:xfrm>
            <a:off x="527046" y="2366108"/>
            <a:ext cx="7681928" cy="1376111"/>
          </a:xfrm>
        </p:spPr>
        <p:txBody>
          <a:bodyPr anchor="b">
            <a:noAutofit/>
          </a:bodyPr>
          <a:lstStyle>
            <a:lvl1pPr algn="l">
              <a:defRPr sz="3600">
                <a:solidFill>
                  <a:srgbClr val="FFFFFF"/>
                </a:solidFill>
                <a:effectLst/>
              </a:defRPr>
            </a:lvl1pPr>
          </a:lstStyle>
          <a:p>
            <a:r>
              <a:t>Click to Add a Title</a:t>
            </a:r>
          </a:p>
        </p:txBody>
      </p:sp>
      <p:sp>
        <p:nvSpPr>
          <p:cNvPr id="21" name="Subtitle 2"/>
          <p:cNvSpPr>
            <a:spLocks noGrp="1"/>
          </p:cNvSpPr>
          <p:nvPr>
            <p:ph type="subTitle" idx="1" hasCustomPrompt="1"/>
            <p:custDataLst>
              <p:tags r:id="rId2"/>
            </p:custDataLst>
          </p:nvPr>
        </p:nvSpPr>
        <p:spPr>
          <a:xfrm>
            <a:off x="525972" y="3753794"/>
            <a:ext cx="7680960" cy="357174"/>
          </a:xfrm>
        </p:spPr>
        <p:txBody>
          <a:bodyPr>
            <a:noAutofit/>
          </a:bodyPr>
          <a:lstStyle>
            <a:lvl1pPr marL="0" indent="0" algn="l">
              <a:spcBef>
                <a:spcPts val="0"/>
              </a:spcBef>
              <a:buNone/>
              <a:defRPr sz="2800" b="0">
                <a:solidFill>
                  <a:srgbClr val="FFFFFF"/>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add a subtitle</a:t>
            </a:r>
          </a:p>
        </p:txBody>
      </p:sp>
      <p:sp>
        <p:nvSpPr>
          <p:cNvPr id="8" name="Text Placeholder 15"/>
          <p:cNvSpPr>
            <a:spLocks noGrp="1"/>
          </p:cNvSpPr>
          <p:nvPr>
            <p:ph type="body" sz="quarter" idx="10" hasCustomPrompt="1"/>
            <p:custDataLst>
              <p:tags r:id="rId3"/>
            </p:custDataLst>
          </p:nvPr>
        </p:nvSpPr>
        <p:spPr>
          <a:xfrm>
            <a:off x="527045" y="4378634"/>
            <a:ext cx="7104888" cy="731520"/>
          </a:xfrm>
        </p:spPr>
        <p:txBody>
          <a:bodyPr anchor="b">
            <a:noAutofit/>
          </a:bodyPr>
          <a:lstStyle>
            <a:lvl1pPr marL="0" indent="0" algn="l">
              <a:spcBef>
                <a:spcPts val="0"/>
              </a:spcBef>
              <a:buNone/>
              <a:defRPr sz="2400" baseline="0">
                <a:solidFill>
                  <a:srgbClr val="FFFFFF"/>
                </a:solidFill>
                <a:effectLst/>
                <a:latin typeface="+mj-lt"/>
              </a:defRPr>
            </a:lvl1pPr>
            <a:lvl2pPr marL="0" indent="0" algn="ctr">
              <a:buNone/>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t>Click to Add Name and Title</a:t>
            </a:r>
          </a:p>
        </p:txBody>
      </p:sp>
      <p:sp>
        <p:nvSpPr>
          <p:cNvPr id="9" name="Text Placeholder 18"/>
          <p:cNvSpPr>
            <a:spLocks noGrp="1"/>
          </p:cNvSpPr>
          <p:nvPr>
            <p:ph type="body" sz="quarter" idx="11" hasCustomPrompt="1"/>
            <p:custDataLst>
              <p:tags r:id="rId4"/>
            </p:custDataLst>
          </p:nvPr>
        </p:nvSpPr>
        <p:spPr>
          <a:xfrm>
            <a:off x="527046" y="5121728"/>
            <a:ext cx="7104888" cy="396815"/>
          </a:xfrm>
        </p:spPr>
        <p:txBody>
          <a:bodyPr anchor="t">
            <a:noAutofit/>
          </a:bodyPr>
          <a:lstStyle>
            <a:lvl1pPr algn="l">
              <a:spcBef>
                <a:spcPts val="0"/>
              </a:spcBef>
              <a:buNone/>
              <a:defRPr sz="2000">
                <a:solidFill>
                  <a:srgbClr val="FFFFFF"/>
                </a:solidFill>
                <a:effectLst/>
                <a:latin typeface="+mj-lt"/>
              </a:defRPr>
            </a:lvl1pPr>
          </a:lstStyle>
          <a:p>
            <a:pPr lvl="0"/>
            <a:r>
              <a:t>Click to Add a Date</a:t>
            </a:r>
          </a:p>
        </p:txBody>
      </p:sp>
      <p:sp>
        <p:nvSpPr>
          <p:cNvPr id="3" name="logo">
            <a:extLst>
              <a:ext uri="{FF2B5EF4-FFF2-40B4-BE49-F238E27FC236}">
                <a16:creationId xmlns:a16="http://schemas.microsoft.com/office/drawing/2014/main" id="{41032381-4CC5-A761-7D3C-F315EA18B47E}"/>
              </a:ext>
            </a:extLst>
          </p:cNvPr>
          <p:cNvSpPr/>
          <p:nvPr/>
        </p:nvSpPr>
        <p:spPr>
          <a:xfrm>
            <a:off x="528042" y="1758839"/>
            <a:ext cx="1722240" cy="374789"/>
          </a:xfrm>
          <a:custGeom>
            <a:avLst/>
            <a:gdLst>
              <a:gd name="connsiteX0" fmla="*/ 183261 w 2631852"/>
              <a:gd name="connsiteY0" fmla="*/ 66961 h 572738"/>
              <a:gd name="connsiteX1" fmla="*/ 135541 w 2631852"/>
              <a:gd name="connsiteY1" fmla="*/ 36195 h 572738"/>
              <a:gd name="connsiteX2" fmla="*/ 87820 w 2631852"/>
              <a:gd name="connsiteY2" fmla="*/ 66961 h 572738"/>
              <a:gd name="connsiteX3" fmla="*/ 87820 w 2631852"/>
              <a:gd name="connsiteY3" fmla="*/ 114681 h 572738"/>
              <a:gd name="connsiteX4" fmla="*/ 106680 w 2631852"/>
              <a:gd name="connsiteY4" fmla="*/ 155543 h 572738"/>
              <a:gd name="connsiteX5" fmla="*/ 238506 w 2631852"/>
              <a:gd name="connsiteY5" fmla="*/ 268510 h 572738"/>
              <a:gd name="connsiteX6" fmla="*/ 268605 w 2631852"/>
              <a:gd name="connsiteY6" fmla="*/ 323755 h 572738"/>
              <a:gd name="connsiteX7" fmla="*/ 268605 w 2631852"/>
              <a:gd name="connsiteY7" fmla="*/ 395287 h 572738"/>
              <a:gd name="connsiteX8" fmla="*/ 135541 w 2631852"/>
              <a:gd name="connsiteY8" fmla="*/ 461772 h 572738"/>
              <a:gd name="connsiteX9" fmla="*/ 0 w 2631852"/>
              <a:gd name="connsiteY9" fmla="*/ 395287 h 572738"/>
              <a:gd name="connsiteX10" fmla="*/ 0 w 2631852"/>
              <a:gd name="connsiteY10" fmla="*/ 333089 h 572738"/>
              <a:gd name="connsiteX11" fmla="*/ 82868 w 2631852"/>
              <a:gd name="connsiteY11" fmla="*/ 333089 h 572738"/>
              <a:gd name="connsiteX12" fmla="*/ 82868 w 2631852"/>
              <a:gd name="connsiteY12" fmla="*/ 392716 h 572738"/>
              <a:gd name="connsiteX13" fmla="*/ 135541 w 2631852"/>
              <a:gd name="connsiteY13" fmla="*/ 426625 h 572738"/>
              <a:gd name="connsiteX14" fmla="*/ 185738 w 2631852"/>
              <a:gd name="connsiteY14" fmla="*/ 392716 h 572738"/>
              <a:gd name="connsiteX15" fmla="*/ 185738 w 2631852"/>
              <a:gd name="connsiteY15" fmla="*/ 329375 h 572738"/>
              <a:gd name="connsiteX16" fmla="*/ 161925 w 2631852"/>
              <a:gd name="connsiteY16" fmla="*/ 286036 h 572738"/>
              <a:gd name="connsiteX17" fmla="*/ 40100 w 2631852"/>
              <a:gd name="connsiteY17" fmla="*/ 179927 h 572738"/>
              <a:gd name="connsiteX18" fmla="*/ 4953 w 2631852"/>
              <a:gd name="connsiteY18" fmla="*/ 122206 h 572738"/>
              <a:gd name="connsiteX19" fmla="*/ 4953 w 2631852"/>
              <a:gd name="connsiteY19" fmla="*/ 67627 h 572738"/>
              <a:gd name="connsiteX20" fmla="*/ 135541 w 2631852"/>
              <a:gd name="connsiteY20" fmla="*/ 1048 h 572738"/>
              <a:gd name="connsiteX21" fmla="*/ 266129 w 2631852"/>
              <a:gd name="connsiteY21" fmla="*/ 64484 h 572738"/>
              <a:gd name="connsiteX22" fmla="*/ 266129 w 2631852"/>
              <a:gd name="connsiteY22" fmla="*/ 122206 h 572738"/>
              <a:gd name="connsiteX23" fmla="*/ 183261 w 2631852"/>
              <a:gd name="connsiteY23" fmla="*/ 122206 h 572738"/>
              <a:gd name="connsiteX24" fmla="*/ 183261 w 2631852"/>
              <a:gd name="connsiteY24" fmla="*/ 66961 h 572738"/>
              <a:gd name="connsiteX25" fmla="*/ 982218 w 2631852"/>
              <a:gd name="connsiteY25" fmla="*/ 76581 h 572738"/>
              <a:gd name="connsiteX26" fmla="*/ 1127855 w 2631852"/>
              <a:gd name="connsiteY26" fmla="*/ 0 h 572738"/>
              <a:gd name="connsiteX27" fmla="*/ 1273493 w 2631852"/>
              <a:gd name="connsiteY27" fmla="*/ 76581 h 572738"/>
              <a:gd name="connsiteX28" fmla="*/ 1273493 w 2631852"/>
              <a:gd name="connsiteY28" fmla="*/ 384143 h 572738"/>
              <a:gd name="connsiteX29" fmla="*/ 1127855 w 2631852"/>
              <a:gd name="connsiteY29" fmla="*/ 460724 h 572738"/>
              <a:gd name="connsiteX30" fmla="*/ 982218 w 2631852"/>
              <a:gd name="connsiteY30" fmla="*/ 384143 h 572738"/>
              <a:gd name="connsiteX31" fmla="*/ 982218 w 2631852"/>
              <a:gd name="connsiteY31" fmla="*/ 76581 h 572738"/>
              <a:gd name="connsiteX32" fmla="*/ 1065086 w 2631852"/>
              <a:gd name="connsiteY32" fmla="*/ 382905 h 572738"/>
              <a:gd name="connsiteX33" fmla="*/ 1127855 w 2631852"/>
              <a:gd name="connsiteY33" fmla="*/ 425577 h 572738"/>
              <a:gd name="connsiteX34" fmla="*/ 1190625 w 2631852"/>
              <a:gd name="connsiteY34" fmla="*/ 382905 h 572738"/>
              <a:gd name="connsiteX35" fmla="*/ 1190625 w 2631852"/>
              <a:gd name="connsiteY35" fmla="*/ 77914 h 572738"/>
              <a:gd name="connsiteX36" fmla="*/ 1127855 w 2631852"/>
              <a:gd name="connsiteY36" fmla="*/ 35242 h 572738"/>
              <a:gd name="connsiteX37" fmla="*/ 1065086 w 2631852"/>
              <a:gd name="connsiteY37" fmla="*/ 77914 h 572738"/>
              <a:gd name="connsiteX38" fmla="*/ 1065086 w 2631852"/>
              <a:gd name="connsiteY38" fmla="*/ 382905 h 572738"/>
              <a:gd name="connsiteX39" fmla="*/ 1319212 w 2631852"/>
              <a:gd name="connsiteY39" fmla="*/ 3810 h 572738"/>
              <a:gd name="connsiteX40" fmla="*/ 1451039 w 2631852"/>
              <a:gd name="connsiteY40" fmla="*/ 3810 h 572738"/>
              <a:gd name="connsiteX41" fmla="*/ 1589151 w 2631852"/>
              <a:gd name="connsiteY41" fmla="*/ 72866 h 572738"/>
              <a:gd name="connsiteX42" fmla="*/ 1589151 w 2631852"/>
              <a:gd name="connsiteY42" fmla="*/ 183928 h 572738"/>
              <a:gd name="connsiteX43" fmla="*/ 1451134 w 2631852"/>
              <a:gd name="connsiteY43" fmla="*/ 252984 h 572738"/>
              <a:gd name="connsiteX44" fmla="*/ 1402175 w 2631852"/>
              <a:gd name="connsiteY44" fmla="*/ 252984 h 572738"/>
              <a:gd name="connsiteX45" fmla="*/ 1402175 w 2631852"/>
              <a:gd name="connsiteY45" fmla="*/ 457010 h 572738"/>
              <a:gd name="connsiteX46" fmla="*/ 1319308 w 2631852"/>
              <a:gd name="connsiteY46" fmla="*/ 457010 h 572738"/>
              <a:gd name="connsiteX47" fmla="*/ 1319308 w 2631852"/>
              <a:gd name="connsiteY47" fmla="*/ 3810 h 572738"/>
              <a:gd name="connsiteX48" fmla="*/ 1442276 w 2631852"/>
              <a:gd name="connsiteY48" fmla="*/ 217837 h 572738"/>
              <a:gd name="connsiteX49" fmla="*/ 1506283 w 2631852"/>
              <a:gd name="connsiteY49" fmla="*/ 189548 h 572738"/>
              <a:gd name="connsiteX50" fmla="*/ 1506283 w 2631852"/>
              <a:gd name="connsiteY50" fmla="*/ 67151 h 572738"/>
              <a:gd name="connsiteX51" fmla="*/ 1442276 w 2631852"/>
              <a:gd name="connsiteY51" fmla="*/ 38862 h 572738"/>
              <a:gd name="connsiteX52" fmla="*/ 1402080 w 2631852"/>
              <a:gd name="connsiteY52" fmla="*/ 38862 h 572738"/>
              <a:gd name="connsiteX53" fmla="*/ 1402080 w 2631852"/>
              <a:gd name="connsiteY53" fmla="*/ 217837 h 572738"/>
              <a:gd name="connsiteX54" fmla="*/ 1442276 w 2631852"/>
              <a:gd name="connsiteY54" fmla="*/ 217837 h 572738"/>
              <a:gd name="connsiteX55" fmla="*/ 1796034 w 2631852"/>
              <a:gd name="connsiteY55" fmla="*/ 65913 h 572738"/>
              <a:gd name="connsiteX56" fmla="*/ 1748409 w 2631852"/>
              <a:gd name="connsiteY56" fmla="*/ 35147 h 572738"/>
              <a:gd name="connsiteX57" fmla="*/ 1700594 w 2631852"/>
              <a:gd name="connsiteY57" fmla="*/ 65913 h 572738"/>
              <a:gd name="connsiteX58" fmla="*/ 1700594 w 2631852"/>
              <a:gd name="connsiteY58" fmla="*/ 113633 h 572738"/>
              <a:gd name="connsiteX59" fmla="*/ 1719453 w 2631852"/>
              <a:gd name="connsiteY59" fmla="*/ 154400 h 572738"/>
              <a:gd name="connsiteX60" fmla="*/ 1851279 w 2631852"/>
              <a:gd name="connsiteY60" fmla="*/ 267367 h 572738"/>
              <a:gd name="connsiteX61" fmla="*/ 1881378 w 2631852"/>
              <a:gd name="connsiteY61" fmla="*/ 322612 h 572738"/>
              <a:gd name="connsiteX62" fmla="*/ 1881378 w 2631852"/>
              <a:gd name="connsiteY62" fmla="*/ 394145 h 572738"/>
              <a:gd name="connsiteX63" fmla="*/ 1748314 w 2631852"/>
              <a:gd name="connsiteY63" fmla="*/ 460629 h 572738"/>
              <a:gd name="connsiteX64" fmla="*/ 1612678 w 2631852"/>
              <a:gd name="connsiteY64" fmla="*/ 394049 h 572738"/>
              <a:gd name="connsiteX65" fmla="*/ 1612678 w 2631852"/>
              <a:gd name="connsiteY65" fmla="*/ 331946 h 572738"/>
              <a:gd name="connsiteX66" fmla="*/ 1695545 w 2631852"/>
              <a:gd name="connsiteY66" fmla="*/ 331946 h 572738"/>
              <a:gd name="connsiteX67" fmla="*/ 1695545 w 2631852"/>
              <a:gd name="connsiteY67" fmla="*/ 391573 h 572738"/>
              <a:gd name="connsiteX68" fmla="*/ 1748314 w 2631852"/>
              <a:gd name="connsiteY68" fmla="*/ 425482 h 572738"/>
              <a:gd name="connsiteX69" fmla="*/ 1798511 w 2631852"/>
              <a:gd name="connsiteY69" fmla="*/ 391573 h 572738"/>
              <a:gd name="connsiteX70" fmla="*/ 1798511 w 2631852"/>
              <a:gd name="connsiteY70" fmla="*/ 328327 h 572738"/>
              <a:gd name="connsiteX71" fmla="*/ 1774698 w 2631852"/>
              <a:gd name="connsiteY71" fmla="*/ 284988 h 572738"/>
              <a:gd name="connsiteX72" fmla="*/ 1652969 w 2631852"/>
              <a:gd name="connsiteY72" fmla="*/ 178880 h 572738"/>
              <a:gd name="connsiteX73" fmla="*/ 1617821 w 2631852"/>
              <a:gd name="connsiteY73" fmla="*/ 121158 h 572738"/>
              <a:gd name="connsiteX74" fmla="*/ 1617821 w 2631852"/>
              <a:gd name="connsiteY74" fmla="*/ 66484 h 572738"/>
              <a:gd name="connsiteX75" fmla="*/ 1748409 w 2631852"/>
              <a:gd name="connsiteY75" fmla="*/ 0 h 572738"/>
              <a:gd name="connsiteX76" fmla="*/ 1878902 w 2631852"/>
              <a:gd name="connsiteY76" fmla="*/ 63437 h 572738"/>
              <a:gd name="connsiteX77" fmla="*/ 1878902 w 2631852"/>
              <a:gd name="connsiteY77" fmla="*/ 121158 h 572738"/>
              <a:gd name="connsiteX78" fmla="*/ 1796034 w 2631852"/>
              <a:gd name="connsiteY78" fmla="*/ 121158 h 572738"/>
              <a:gd name="connsiteX79" fmla="*/ 1796034 w 2631852"/>
              <a:gd name="connsiteY79" fmla="*/ 65913 h 572738"/>
              <a:gd name="connsiteX80" fmla="*/ 2407444 w 2631852"/>
              <a:gd name="connsiteY80" fmla="*/ 65913 h 572738"/>
              <a:gd name="connsiteX81" fmla="*/ 2359724 w 2631852"/>
              <a:gd name="connsiteY81" fmla="*/ 35147 h 572738"/>
              <a:gd name="connsiteX82" fmla="*/ 2312003 w 2631852"/>
              <a:gd name="connsiteY82" fmla="*/ 65913 h 572738"/>
              <a:gd name="connsiteX83" fmla="*/ 2312003 w 2631852"/>
              <a:gd name="connsiteY83" fmla="*/ 113633 h 572738"/>
              <a:gd name="connsiteX84" fmla="*/ 2330863 w 2631852"/>
              <a:gd name="connsiteY84" fmla="*/ 154400 h 572738"/>
              <a:gd name="connsiteX85" fmla="*/ 2462689 w 2631852"/>
              <a:gd name="connsiteY85" fmla="*/ 267367 h 572738"/>
              <a:gd name="connsiteX86" fmla="*/ 2492788 w 2631852"/>
              <a:gd name="connsiteY86" fmla="*/ 322612 h 572738"/>
              <a:gd name="connsiteX87" fmla="*/ 2492788 w 2631852"/>
              <a:gd name="connsiteY87" fmla="*/ 394145 h 572738"/>
              <a:gd name="connsiteX88" fmla="*/ 2359724 w 2631852"/>
              <a:gd name="connsiteY88" fmla="*/ 460629 h 572738"/>
              <a:gd name="connsiteX89" fmla="*/ 2224088 w 2631852"/>
              <a:gd name="connsiteY89" fmla="*/ 394145 h 572738"/>
              <a:gd name="connsiteX90" fmla="*/ 2224088 w 2631852"/>
              <a:gd name="connsiteY90" fmla="*/ 332042 h 572738"/>
              <a:gd name="connsiteX91" fmla="*/ 2306955 w 2631852"/>
              <a:gd name="connsiteY91" fmla="*/ 332042 h 572738"/>
              <a:gd name="connsiteX92" fmla="*/ 2306955 w 2631852"/>
              <a:gd name="connsiteY92" fmla="*/ 391668 h 572738"/>
              <a:gd name="connsiteX93" fmla="*/ 2359724 w 2631852"/>
              <a:gd name="connsiteY93" fmla="*/ 425577 h 572738"/>
              <a:gd name="connsiteX94" fmla="*/ 2409920 w 2631852"/>
              <a:gd name="connsiteY94" fmla="*/ 391668 h 572738"/>
              <a:gd name="connsiteX95" fmla="*/ 2409920 w 2631852"/>
              <a:gd name="connsiteY95" fmla="*/ 328327 h 572738"/>
              <a:gd name="connsiteX96" fmla="*/ 2386013 w 2631852"/>
              <a:gd name="connsiteY96" fmla="*/ 284988 h 572738"/>
              <a:gd name="connsiteX97" fmla="*/ 2264283 w 2631852"/>
              <a:gd name="connsiteY97" fmla="*/ 178880 h 572738"/>
              <a:gd name="connsiteX98" fmla="*/ 2229136 w 2631852"/>
              <a:gd name="connsiteY98" fmla="*/ 121158 h 572738"/>
              <a:gd name="connsiteX99" fmla="*/ 2229136 w 2631852"/>
              <a:gd name="connsiteY99" fmla="*/ 66484 h 572738"/>
              <a:gd name="connsiteX100" fmla="*/ 2359724 w 2631852"/>
              <a:gd name="connsiteY100" fmla="*/ 0 h 572738"/>
              <a:gd name="connsiteX101" fmla="*/ 2490216 w 2631852"/>
              <a:gd name="connsiteY101" fmla="*/ 63437 h 572738"/>
              <a:gd name="connsiteX102" fmla="*/ 2490216 w 2631852"/>
              <a:gd name="connsiteY102" fmla="*/ 121158 h 572738"/>
              <a:gd name="connsiteX103" fmla="*/ 2407444 w 2631852"/>
              <a:gd name="connsiteY103" fmla="*/ 121158 h 572738"/>
              <a:gd name="connsiteX104" fmla="*/ 2407444 w 2631852"/>
              <a:gd name="connsiteY104" fmla="*/ 65913 h 572738"/>
              <a:gd name="connsiteX105" fmla="*/ 343376 w 2631852"/>
              <a:gd name="connsiteY105" fmla="*/ 572738 h 572738"/>
              <a:gd name="connsiteX106" fmla="*/ 426339 w 2631852"/>
              <a:gd name="connsiteY106" fmla="*/ 572738 h 572738"/>
              <a:gd name="connsiteX107" fmla="*/ 607886 w 2631852"/>
              <a:gd name="connsiteY107" fmla="*/ 3810 h 572738"/>
              <a:gd name="connsiteX108" fmla="*/ 524923 w 2631852"/>
              <a:gd name="connsiteY108" fmla="*/ 3810 h 572738"/>
              <a:gd name="connsiteX109" fmla="*/ 343376 w 2631852"/>
              <a:gd name="connsiteY109" fmla="*/ 572738 h 572738"/>
              <a:gd name="connsiteX110" fmla="*/ 435578 w 2631852"/>
              <a:gd name="connsiteY110" fmla="*/ 226981 h 572738"/>
              <a:gd name="connsiteX111" fmla="*/ 364807 w 2631852"/>
              <a:gd name="connsiteY111" fmla="*/ 4858 h 572738"/>
              <a:gd name="connsiteX112" fmla="*/ 281845 w 2631852"/>
              <a:gd name="connsiteY112" fmla="*/ 4858 h 572738"/>
              <a:gd name="connsiteX113" fmla="*/ 394049 w 2631852"/>
              <a:gd name="connsiteY113" fmla="*/ 357283 h 572738"/>
              <a:gd name="connsiteX114" fmla="*/ 435578 w 2631852"/>
              <a:gd name="connsiteY114" fmla="*/ 226981 h 572738"/>
              <a:gd name="connsiteX115" fmla="*/ 1955292 w 2631852"/>
              <a:gd name="connsiteY115" fmla="*/ 572738 h 572738"/>
              <a:gd name="connsiteX116" fmla="*/ 2038255 w 2631852"/>
              <a:gd name="connsiteY116" fmla="*/ 572738 h 572738"/>
              <a:gd name="connsiteX117" fmla="*/ 2219801 w 2631852"/>
              <a:gd name="connsiteY117" fmla="*/ 3715 h 572738"/>
              <a:gd name="connsiteX118" fmla="*/ 2136839 w 2631852"/>
              <a:gd name="connsiteY118" fmla="*/ 3715 h 572738"/>
              <a:gd name="connsiteX119" fmla="*/ 1955292 w 2631852"/>
              <a:gd name="connsiteY119" fmla="*/ 572738 h 572738"/>
              <a:gd name="connsiteX120" fmla="*/ 2047875 w 2631852"/>
              <a:gd name="connsiteY120" fmla="*/ 225933 h 572738"/>
              <a:gd name="connsiteX121" fmla="*/ 1977104 w 2631852"/>
              <a:gd name="connsiteY121" fmla="*/ 3810 h 572738"/>
              <a:gd name="connsiteX122" fmla="*/ 1894141 w 2631852"/>
              <a:gd name="connsiteY122" fmla="*/ 3810 h 572738"/>
              <a:gd name="connsiteX123" fmla="*/ 2006346 w 2631852"/>
              <a:gd name="connsiteY123" fmla="*/ 356235 h 572738"/>
              <a:gd name="connsiteX124" fmla="*/ 2047875 w 2631852"/>
              <a:gd name="connsiteY124" fmla="*/ 225933 h 572738"/>
              <a:gd name="connsiteX125" fmla="*/ 931164 w 2631852"/>
              <a:gd name="connsiteY125" fmla="*/ 457010 h 572738"/>
              <a:gd name="connsiteX126" fmla="*/ 931545 w 2631852"/>
              <a:gd name="connsiteY126" fmla="*/ 457010 h 572738"/>
              <a:gd name="connsiteX127" fmla="*/ 931545 w 2631852"/>
              <a:gd name="connsiteY127" fmla="*/ 72962 h 572738"/>
              <a:gd name="connsiteX128" fmla="*/ 793528 w 2631852"/>
              <a:gd name="connsiteY128" fmla="*/ 3905 h 572738"/>
              <a:gd name="connsiteX129" fmla="*/ 633698 w 2631852"/>
              <a:gd name="connsiteY129" fmla="*/ 3905 h 572738"/>
              <a:gd name="connsiteX130" fmla="*/ 633698 w 2631852"/>
              <a:gd name="connsiteY130" fmla="*/ 457105 h 572738"/>
              <a:gd name="connsiteX131" fmla="*/ 716471 w 2631852"/>
              <a:gd name="connsiteY131" fmla="*/ 457105 h 572738"/>
              <a:gd name="connsiteX132" fmla="*/ 716566 w 2631852"/>
              <a:gd name="connsiteY132" fmla="*/ 457010 h 572738"/>
              <a:gd name="connsiteX133" fmla="*/ 716566 w 2631852"/>
              <a:gd name="connsiteY133" fmla="*/ 39052 h 572738"/>
              <a:gd name="connsiteX134" fmla="*/ 784670 w 2631852"/>
              <a:gd name="connsiteY134" fmla="*/ 39052 h 572738"/>
              <a:gd name="connsiteX135" fmla="*/ 848678 w 2631852"/>
              <a:gd name="connsiteY135" fmla="*/ 67342 h 572738"/>
              <a:gd name="connsiteX136" fmla="*/ 848678 w 2631852"/>
              <a:gd name="connsiteY136" fmla="*/ 457010 h 572738"/>
              <a:gd name="connsiteX137" fmla="*/ 931164 w 2631852"/>
              <a:gd name="connsiteY137" fmla="*/ 457010 h 572738"/>
              <a:gd name="connsiteX138" fmla="*/ 2524982 w 2631852"/>
              <a:gd name="connsiteY138" fmla="*/ 59722 h 572738"/>
              <a:gd name="connsiteX139" fmla="*/ 2578608 w 2631852"/>
              <a:gd name="connsiteY139" fmla="*/ 7144 h 572738"/>
              <a:gd name="connsiteX140" fmla="*/ 2631853 w 2631852"/>
              <a:gd name="connsiteY140" fmla="*/ 59722 h 572738"/>
              <a:gd name="connsiteX141" fmla="*/ 2578608 w 2631852"/>
              <a:gd name="connsiteY141" fmla="*/ 112681 h 572738"/>
              <a:gd name="connsiteX142" fmla="*/ 2524982 w 2631852"/>
              <a:gd name="connsiteY142" fmla="*/ 59722 h 572738"/>
              <a:gd name="connsiteX143" fmla="*/ 2578608 w 2631852"/>
              <a:gd name="connsiteY143" fmla="*/ 103918 h 572738"/>
              <a:gd name="connsiteX144" fmla="*/ 2621280 w 2631852"/>
              <a:gd name="connsiteY144" fmla="*/ 59817 h 572738"/>
              <a:gd name="connsiteX145" fmla="*/ 2578608 w 2631852"/>
              <a:gd name="connsiteY145" fmla="*/ 16002 h 572738"/>
              <a:gd name="connsiteX146" fmla="*/ 2535555 w 2631852"/>
              <a:gd name="connsiteY146" fmla="*/ 59817 h 572738"/>
              <a:gd name="connsiteX147" fmla="*/ 2578608 w 2631852"/>
              <a:gd name="connsiteY147" fmla="*/ 103918 h 572738"/>
              <a:gd name="connsiteX148" fmla="*/ 2567464 w 2631852"/>
              <a:gd name="connsiteY148" fmla="*/ 90297 h 572738"/>
              <a:gd name="connsiteX149" fmla="*/ 2558225 w 2631852"/>
              <a:gd name="connsiteY149" fmla="*/ 90297 h 572738"/>
              <a:gd name="connsiteX150" fmla="*/ 2558225 w 2631852"/>
              <a:gd name="connsiteY150" fmla="*/ 29432 h 572738"/>
              <a:gd name="connsiteX151" fmla="*/ 2581466 w 2631852"/>
              <a:gd name="connsiteY151" fmla="*/ 29432 h 572738"/>
              <a:gd name="connsiteX152" fmla="*/ 2602897 w 2631852"/>
              <a:gd name="connsiteY152" fmla="*/ 46768 h 572738"/>
              <a:gd name="connsiteX153" fmla="*/ 2587085 w 2631852"/>
              <a:gd name="connsiteY153" fmla="*/ 63532 h 572738"/>
              <a:gd name="connsiteX154" fmla="*/ 2604421 w 2631852"/>
              <a:gd name="connsiteY154" fmla="*/ 90297 h 572738"/>
              <a:gd name="connsiteX155" fmla="*/ 2594134 w 2631852"/>
              <a:gd name="connsiteY155" fmla="*/ 90297 h 572738"/>
              <a:gd name="connsiteX156" fmla="*/ 2578037 w 2631852"/>
              <a:gd name="connsiteY156" fmla="*/ 63913 h 572738"/>
              <a:gd name="connsiteX157" fmla="*/ 2567464 w 2631852"/>
              <a:gd name="connsiteY157" fmla="*/ 63913 h 572738"/>
              <a:gd name="connsiteX158" fmla="*/ 2567464 w 2631852"/>
              <a:gd name="connsiteY158" fmla="*/ 90297 h 572738"/>
              <a:gd name="connsiteX159" fmla="*/ 2578418 w 2631852"/>
              <a:gd name="connsiteY159" fmla="*/ 56102 h 572738"/>
              <a:gd name="connsiteX160" fmla="*/ 2593277 w 2631852"/>
              <a:gd name="connsiteY160" fmla="*/ 46196 h 572738"/>
              <a:gd name="connsiteX161" fmla="*/ 2580037 w 2631852"/>
              <a:gd name="connsiteY161" fmla="*/ 37243 h 572738"/>
              <a:gd name="connsiteX162" fmla="*/ 2567464 w 2631852"/>
              <a:gd name="connsiteY162" fmla="*/ 37243 h 572738"/>
              <a:gd name="connsiteX163" fmla="*/ 2567464 w 2631852"/>
              <a:gd name="connsiteY163" fmla="*/ 56102 h 572738"/>
              <a:gd name="connsiteX164" fmla="*/ 2578418 w 2631852"/>
              <a:gd name="connsiteY164" fmla="*/ 56102 h 57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631852" h="572738">
                <a:moveTo>
                  <a:pt x="183261" y="66961"/>
                </a:moveTo>
                <a:cubicBezTo>
                  <a:pt x="183261" y="49339"/>
                  <a:pt x="174498" y="36195"/>
                  <a:pt x="135541" y="36195"/>
                </a:cubicBezTo>
                <a:cubicBezTo>
                  <a:pt x="96679" y="36195"/>
                  <a:pt x="87820" y="49339"/>
                  <a:pt x="87820" y="66961"/>
                </a:cubicBezTo>
                <a:lnTo>
                  <a:pt x="87820" y="114681"/>
                </a:lnTo>
                <a:cubicBezTo>
                  <a:pt x="87820" y="129159"/>
                  <a:pt x="92869" y="143542"/>
                  <a:pt x="106680" y="155543"/>
                </a:cubicBezTo>
                <a:lnTo>
                  <a:pt x="238506" y="268510"/>
                </a:lnTo>
                <a:cubicBezTo>
                  <a:pt x="257366" y="284226"/>
                  <a:pt x="268605" y="303657"/>
                  <a:pt x="268605" y="323755"/>
                </a:cubicBezTo>
                <a:lnTo>
                  <a:pt x="268605" y="395287"/>
                </a:lnTo>
                <a:cubicBezTo>
                  <a:pt x="268605" y="437960"/>
                  <a:pt x="218408" y="461772"/>
                  <a:pt x="135541" y="461772"/>
                </a:cubicBezTo>
                <a:cubicBezTo>
                  <a:pt x="43910" y="461772"/>
                  <a:pt x="0" y="441103"/>
                  <a:pt x="0" y="395287"/>
                </a:cubicBezTo>
                <a:lnTo>
                  <a:pt x="0" y="333089"/>
                </a:lnTo>
                <a:lnTo>
                  <a:pt x="82868" y="333089"/>
                </a:lnTo>
                <a:lnTo>
                  <a:pt x="82868" y="392716"/>
                </a:lnTo>
                <a:cubicBezTo>
                  <a:pt x="82868" y="414052"/>
                  <a:pt x="99155" y="426625"/>
                  <a:pt x="135541" y="426625"/>
                </a:cubicBezTo>
                <a:cubicBezTo>
                  <a:pt x="169450" y="426625"/>
                  <a:pt x="185738" y="414052"/>
                  <a:pt x="185738" y="392716"/>
                </a:cubicBezTo>
                <a:lnTo>
                  <a:pt x="185738" y="329375"/>
                </a:lnTo>
                <a:cubicBezTo>
                  <a:pt x="185738" y="313658"/>
                  <a:pt x="179451" y="301752"/>
                  <a:pt x="161925" y="286036"/>
                </a:cubicBezTo>
                <a:lnTo>
                  <a:pt x="40100" y="179927"/>
                </a:lnTo>
                <a:cubicBezTo>
                  <a:pt x="17526" y="160496"/>
                  <a:pt x="4953" y="145352"/>
                  <a:pt x="4953" y="122206"/>
                </a:cubicBezTo>
                <a:lnTo>
                  <a:pt x="4953" y="67627"/>
                </a:lnTo>
                <a:cubicBezTo>
                  <a:pt x="4953" y="23051"/>
                  <a:pt x="51435" y="1048"/>
                  <a:pt x="135541" y="1048"/>
                </a:cubicBezTo>
                <a:cubicBezTo>
                  <a:pt x="228410" y="1048"/>
                  <a:pt x="266129" y="23051"/>
                  <a:pt x="266129" y="64484"/>
                </a:cubicBezTo>
                <a:lnTo>
                  <a:pt x="266129" y="122206"/>
                </a:lnTo>
                <a:lnTo>
                  <a:pt x="183261" y="122206"/>
                </a:lnTo>
                <a:lnTo>
                  <a:pt x="183261" y="66961"/>
                </a:lnTo>
                <a:close/>
                <a:moveTo>
                  <a:pt x="982218" y="76581"/>
                </a:moveTo>
                <a:cubicBezTo>
                  <a:pt x="982218" y="32004"/>
                  <a:pt x="1016127" y="0"/>
                  <a:pt x="1127855" y="0"/>
                </a:cubicBezTo>
                <a:cubicBezTo>
                  <a:pt x="1239583" y="0"/>
                  <a:pt x="1273493" y="32004"/>
                  <a:pt x="1273493" y="76581"/>
                </a:cubicBezTo>
                <a:lnTo>
                  <a:pt x="1273493" y="384143"/>
                </a:lnTo>
                <a:cubicBezTo>
                  <a:pt x="1273493" y="428720"/>
                  <a:pt x="1239583" y="460724"/>
                  <a:pt x="1127855" y="460724"/>
                </a:cubicBezTo>
                <a:cubicBezTo>
                  <a:pt x="1016127" y="460724"/>
                  <a:pt x="982218" y="428720"/>
                  <a:pt x="982218" y="384143"/>
                </a:cubicBezTo>
                <a:lnTo>
                  <a:pt x="982218" y="76581"/>
                </a:lnTo>
                <a:close/>
                <a:moveTo>
                  <a:pt x="1065086" y="382905"/>
                </a:moveTo>
                <a:cubicBezTo>
                  <a:pt x="1065086" y="408051"/>
                  <a:pt x="1075087" y="425577"/>
                  <a:pt x="1127855" y="425577"/>
                </a:cubicBezTo>
                <a:cubicBezTo>
                  <a:pt x="1180624" y="425577"/>
                  <a:pt x="1190625" y="407956"/>
                  <a:pt x="1190625" y="382905"/>
                </a:cubicBezTo>
                <a:lnTo>
                  <a:pt x="1190625" y="77914"/>
                </a:lnTo>
                <a:cubicBezTo>
                  <a:pt x="1190625" y="52768"/>
                  <a:pt x="1180529" y="35242"/>
                  <a:pt x="1127855" y="35242"/>
                </a:cubicBezTo>
                <a:cubicBezTo>
                  <a:pt x="1075087" y="35242"/>
                  <a:pt x="1065086" y="52864"/>
                  <a:pt x="1065086" y="77914"/>
                </a:cubicBezTo>
                <a:lnTo>
                  <a:pt x="1065086" y="382905"/>
                </a:lnTo>
                <a:close/>
                <a:moveTo>
                  <a:pt x="1319212" y="3810"/>
                </a:moveTo>
                <a:lnTo>
                  <a:pt x="1451039" y="3810"/>
                </a:lnTo>
                <a:cubicBezTo>
                  <a:pt x="1557719" y="3810"/>
                  <a:pt x="1589151" y="21431"/>
                  <a:pt x="1589151" y="72866"/>
                </a:cubicBezTo>
                <a:lnTo>
                  <a:pt x="1589151" y="183928"/>
                </a:lnTo>
                <a:cubicBezTo>
                  <a:pt x="1589151" y="235363"/>
                  <a:pt x="1557814" y="252984"/>
                  <a:pt x="1451134" y="252984"/>
                </a:cubicBezTo>
                <a:lnTo>
                  <a:pt x="1402175" y="252984"/>
                </a:lnTo>
                <a:lnTo>
                  <a:pt x="1402175" y="457010"/>
                </a:lnTo>
                <a:lnTo>
                  <a:pt x="1319308" y="457010"/>
                </a:lnTo>
                <a:lnTo>
                  <a:pt x="1319308" y="3810"/>
                </a:lnTo>
                <a:close/>
                <a:moveTo>
                  <a:pt x="1442276" y="217837"/>
                </a:moveTo>
                <a:cubicBezTo>
                  <a:pt x="1479995" y="217837"/>
                  <a:pt x="1506283" y="212788"/>
                  <a:pt x="1506283" y="189548"/>
                </a:cubicBezTo>
                <a:lnTo>
                  <a:pt x="1506283" y="67151"/>
                </a:lnTo>
                <a:cubicBezTo>
                  <a:pt x="1506283" y="43910"/>
                  <a:pt x="1479995" y="38862"/>
                  <a:pt x="1442276" y="38862"/>
                </a:cubicBezTo>
                <a:lnTo>
                  <a:pt x="1402080" y="38862"/>
                </a:lnTo>
                <a:lnTo>
                  <a:pt x="1402080" y="217837"/>
                </a:lnTo>
                <a:lnTo>
                  <a:pt x="1442276" y="217837"/>
                </a:lnTo>
                <a:close/>
                <a:moveTo>
                  <a:pt x="1796034" y="65913"/>
                </a:moveTo>
                <a:cubicBezTo>
                  <a:pt x="1796034" y="48292"/>
                  <a:pt x="1787271" y="35147"/>
                  <a:pt x="1748409" y="35147"/>
                </a:cubicBezTo>
                <a:cubicBezTo>
                  <a:pt x="1709452" y="35147"/>
                  <a:pt x="1700594" y="48292"/>
                  <a:pt x="1700594" y="65913"/>
                </a:cubicBezTo>
                <a:lnTo>
                  <a:pt x="1700594" y="113633"/>
                </a:lnTo>
                <a:cubicBezTo>
                  <a:pt x="1700594" y="128016"/>
                  <a:pt x="1705642" y="142494"/>
                  <a:pt x="1719453" y="154400"/>
                </a:cubicBezTo>
                <a:lnTo>
                  <a:pt x="1851279" y="267367"/>
                </a:lnTo>
                <a:cubicBezTo>
                  <a:pt x="1870043" y="283083"/>
                  <a:pt x="1881378" y="302514"/>
                  <a:pt x="1881378" y="322612"/>
                </a:cubicBezTo>
                <a:lnTo>
                  <a:pt x="1881378" y="394145"/>
                </a:lnTo>
                <a:cubicBezTo>
                  <a:pt x="1881378" y="436817"/>
                  <a:pt x="1831181" y="460629"/>
                  <a:pt x="1748314" y="460629"/>
                </a:cubicBezTo>
                <a:cubicBezTo>
                  <a:pt x="1656683" y="460629"/>
                  <a:pt x="1612678" y="439960"/>
                  <a:pt x="1612678" y="394049"/>
                </a:cubicBezTo>
                <a:lnTo>
                  <a:pt x="1612678" y="331946"/>
                </a:lnTo>
                <a:lnTo>
                  <a:pt x="1695545" y="331946"/>
                </a:lnTo>
                <a:lnTo>
                  <a:pt x="1695545" y="391573"/>
                </a:lnTo>
                <a:cubicBezTo>
                  <a:pt x="1695545" y="412909"/>
                  <a:pt x="1711833" y="425482"/>
                  <a:pt x="1748314" y="425482"/>
                </a:cubicBezTo>
                <a:cubicBezTo>
                  <a:pt x="1782223" y="425482"/>
                  <a:pt x="1798511" y="412909"/>
                  <a:pt x="1798511" y="391573"/>
                </a:cubicBezTo>
                <a:lnTo>
                  <a:pt x="1798511" y="328327"/>
                </a:lnTo>
                <a:cubicBezTo>
                  <a:pt x="1798511" y="312610"/>
                  <a:pt x="1792319" y="300704"/>
                  <a:pt x="1774698" y="284988"/>
                </a:cubicBezTo>
                <a:lnTo>
                  <a:pt x="1652969" y="178880"/>
                </a:lnTo>
                <a:cubicBezTo>
                  <a:pt x="1630394" y="159449"/>
                  <a:pt x="1617821" y="144399"/>
                  <a:pt x="1617821" y="121158"/>
                </a:cubicBezTo>
                <a:lnTo>
                  <a:pt x="1617821" y="66484"/>
                </a:lnTo>
                <a:cubicBezTo>
                  <a:pt x="1617821" y="21907"/>
                  <a:pt x="1664208" y="0"/>
                  <a:pt x="1748409" y="0"/>
                </a:cubicBezTo>
                <a:cubicBezTo>
                  <a:pt x="1841278" y="0"/>
                  <a:pt x="1878902" y="21907"/>
                  <a:pt x="1878902" y="63437"/>
                </a:cubicBezTo>
                <a:lnTo>
                  <a:pt x="1878902" y="121158"/>
                </a:lnTo>
                <a:lnTo>
                  <a:pt x="1796034" y="121158"/>
                </a:lnTo>
                <a:lnTo>
                  <a:pt x="1796034" y="65913"/>
                </a:lnTo>
                <a:close/>
                <a:moveTo>
                  <a:pt x="2407444" y="65913"/>
                </a:moveTo>
                <a:cubicBezTo>
                  <a:pt x="2407444" y="48387"/>
                  <a:pt x="2398585" y="35147"/>
                  <a:pt x="2359724" y="35147"/>
                </a:cubicBezTo>
                <a:cubicBezTo>
                  <a:pt x="2320862" y="35147"/>
                  <a:pt x="2312003" y="48292"/>
                  <a:pt x="2312003" y="65913"/>
                </a:cubicBezTo>
                <a:lnTo>
                  <a:pt x="2312003" y="113633"/>
                </a:lnTo>
                <a:cubicBezTo>
                  <a:pt x="2312003" y="128111"/>
                  <a:pt x="2317052" y="142494"/>
                  <a:pt x="2330863" y="154400"/>
                </a:cubicBezTo>
                <a:lnTo>
                  <a:pt x="2462689" y="267367"/>
                </a:lnTo>
                <a:cubicBezTo>
                  <a:pt x="2481548" y="283083"/>
                  <a:pt x="2492788" y="302514"/>
                  <a:pt x="2492788" y="322612"/>
                </a:cubicBezTo>
                <a:lnTo>
                  <a:pt x="2492788" y="394145"/>
                </a:lnTo>
                <a:cubicBezTo>
                  <a:pt x="2492788" y="436817"/>
                  <a:pt x="2442591" y="460629"/>
                  <a:pt x="2359724" y="460629"/>
                </a:cubicBezTo>
                <a:cubicBezTo>
                  <a:pt x="2268093" y="460629"/>
                  <a:pt x="2224088" y="439960"/>
                  <a:pt x="2224088" y="394145"/>
                </a:cubicBezTo>
                <a:lnTo>
                  <a:pt x="2224088" y="332042"/>
                </a:lnTo>
                <a:lnTo>
                  <a:pt x="2306955" y="332042"/>
                </a:lnTo>
                <a:lnTo>
                  <a:pt x="2306955" y="391668"/>
                </a:lnTo>
                <a:cubicBezTo>
                  <a:pt x="2306955" y="413004"/>
                  <a:pt x="2323338" y="425577"/>
                  <a:pt x="2359724" y="425577"/>
                </a:cubicBezTo>
                <a:cubicBezTo>
                  <a:pt x="2393537" y="425577"/>
                  <a:pt x="2409920" y="413004"/>
                  <a:pt x="2409920" y="391668"/>
                </a:cubicBezTo>
                <a:lnTo>
                  <a:pt x="2409920" y="328327"/>
                </a:lnTo>
                <a:cubicBezTo>
                  <a:pt x="2409920" y="312610"/>
                  <a:pt x="2403634" y="300704"/>
                  <a:pt x="2386013" y="284988"/>
                </a:cubicBezTo>
                <a:lnTo>
                  <a:pt x="2264283" y="178880"/>
                </a:lnTo>
                <a:cubicBezTo>
                  <a:pt x="2241709" y="159449"/>
                  <a:pt x="2229136" y="144399"/>
                  <a:pt x="2229136" y="121158"/>
                </a:cubicBezTo>
                <a:lnTo>
                  <a:pt x="2229136" y="66484"/>
                </a:lnTo>
                <a:cubicBezTo>
                  <a:pt x="2229136" y="21907"/>
                  <a:pt x="2275618" y="0"/>
                  <a:pt x="2359724" y="0"/>
                </a:cubicBezTo>
                <a:cubicBezTo>
                  <a:pt x="2452592" y="0"/>
                  <a:pt x="2490216" y="22003"/>
                  <a:pt x="2490216" y="63437"/>
                </a:cubicBezTo>
                <a:lnTo>
                  <a:pt x="2490216" y="121158"/>
                </a:lnTo>
                <a:lnTo>
                  <a:pt x="2407444" y="121158"/>
                </a:lnTo>
                <a:lnTo>
                  <a:pt x="2407444" y="65913"/>
                </a:lnTo>
                <a:close/>
                <a:moveTo>
                  <a:pt x="343376" y="572738"/>
                </a:moveTo>
                <a:lnTo>
                  <a:pt x="426339" y="572738"/>
                </a:lnTo>
                <a:lnTo>
                  <a:pt x="607886" y="3810"/>
                </a:lnTo>
                <a:lnTo>
                  <a:pt x="524923" y="3810"/>
                </a:lnTo>
                <a:lnTo>
                  <a:pt x="343376" y="572738"/>
                </a:lnTo>
                <a:close/>
                <a:moveTo>
                  <a:pt x="435578" y="226981"/>
                </a:moveTo>
                <a:lnTo>
                  <a:pt x="364807" y="4858"/>
                </a:lnTo>
                <a:lnTo>
                  <a:pt x="281845" y="4858"/>
                </a:lnTo>
                <a:lnTo>
                  <a:pt x="394049" y="357283"/>
                </a:lnTo>
                <a:lnTo>
                  <a:pt x="435578" y="226981"/>
                </a:lnTo>
                <a:close/>
                <a:moveTo>
                  <a:pt x="1955292" y="572738"/>
                </a:moveTo>
                <a:lnTo>
                  <a:pt x="2038255" y="572738"/>
                </a:lnTo>
                <a:lnTo>
                  <a:pt x="2219801" y="3715"/>
                </a:lnTo>
                <a:lnTo>
                  <a:pt x="2136839" y="3715"/>
                </a:lnTo>
                <a:lnTo>
                  <a:pt x="1955292" y="572738"/>
                </a:lnTo>
                <a:close/>
                <a:moveTo>
                  <a:pt x="2047875" y="225933"/>
                </a:moveTo>
                <a:lnTo>
                  <a:pt x="1977104" y="3810"/>
                </a:lnTo>
                <a:lnTo>
                  <a:pt x="1894141" y="3810"/>
                </a:lnTo>
                <a:lnTo>
                  <a:pt x="2006346" y="356235"/>
                </a:lnTo>
                <a:lnTo>
                  <a:pt x="2047875" y="225933"/>
                </a:lnTo>
                <a:close/>
                <a:moveTo>
                  <a:pt x="931164" y="457010"/>
                </a:moveTo>
                <a:lnTo>
                  <a:pt x="931545" y="457010"/>
                </a:lnTo>
                <a:lnTo>
                  <a:pt x="931545" y="72962"/>
                </a:lnTo>
                <a:cubicBezTo>
                  <a:pt x="931545" y="21527"/>
                  <a:pt x="900113" y="3905"/>
                  <a:pt x="793528" y="3905"/>
                </a:cubicBezTo>
                <a:lnTo>
                  <a:pt x="633698" y="3905"/>
                </a:lnTo>
                <a:lnTo>
                  <a:pt x="633698" y="457105"/>
                </a:lnTo>
                <a:lnTo>
                  <a:pt x="716471" y="457105"/>
                </a:lnTo>
                <a:lnTo>
                  <a:pt x="716566" y="457010"/>
                </a:lnTo>
                <a:lnTo>
                  <a:pt x="716566" y="39052"/>
                </a:lnTo>
                <a:lnTo>
                  <a:pt x="784670" y="39052"/>
                </a:lnTo>
                <a:cubicBezTo>
                  <a:pt x="822293" y="39052"/>
                  <a:pt x="848678" y="44101"/>
                  <a:pt x="848678" y="67342"/>
                </a:cubicBezTo>
                <a:lnTo>
                  <a:pt x="848678" y="457010"/>
                </a:lnTo>
                <a:lnTo>
                  <a:pt x="931164" y="457010"/>
                </a:lnTo>
                <a:close/>
                <a:moveTo>
                  <a:pt x="2524982" y="59722"/>
                </a:moveTo>
                <a:cubicBezTo>
                  <a:pt x="2524982" y="29432"/>
                  <a:pt x="2549557" y="7144"/>
                  <a:pt x="2578608" y="7144"/>
                </a:cubicBezTo>
                <a:cubicBezTo>
                  <a:pt x="2607374" y="7144"/>
                  <a:pt x="2631853" y="29432"/>
                  <a:pt x="2631853" y="59722"/>
                </a:cubicBezTo>
                <a:cubicBezTo>
                  <a:pt x="2631853" y="90297"/>
                  <a:pt x="2607278" y="112681"/>
                  <a:pt x="2578608" y="112681"/>
                </a:cubicBezTo>
                <a:cubicBezTo>
                  <a:pt x="2549557" y="112681"/>
                  <a:pt x="2524982" y="90297"/>
                  <a:pt x="2524982" y="59722"/>
                </a:cubicBezTo>
                <a:close/>
                <a:moveTo>
                  <a:pt x="2578608" y="103918"/>
                </a:moveTo>
                <a:cubicBezTo>
                  <a:pt x="2602516" y="103918"/>
                  <a:pt x="2621280" y="85249"/>
                  <a:pt x="2621280" y="59817"/>
                </a:cubicBezTo>
                <a:cubicBezTo>
                  <a:pt x="2621280" y="34862"/>
                  <a:pt x="2602516" y="16002"/>
                  <a:pt x="2578608" y="16002"/>
                </a:cubicBezTo>
                <a:cubicBezTo>
                  <a:pt x="2554415" y="16002"/>
                  <a:pt x="2535555" y="34862"/>
                  <a:pt x="2535555" y="59817"/>
                </a:cubicBezTo>
                <a:cubicBezTo>
                  <a:pt x="2535650" y="85153"/>
                  <a:pt x="2554415" y="103918"/>
                  <a:pt x="2578608" y="103918"/>
                </a:cubicBezTo>
                <a:close/>
                <a:moveTo>
                  <a:pt x="2567464" y="90297"/>
                </a:moveTo>
                <a:lnTo>
                  <a:pt x="2558225" y="90297"/>
                </a:lnTo>
                <a:lnTo>
                  <a:pt x="2558225" y="29432"/>
                </a:lnTo>
                <a:lnTo>
                  <a:pt x="2581466" y="29432"/>
                </a:lnTo>
                <a:cubicBezTo>
                  <a:pt x="2595848" y="29432"/>
                  <a:pt x="2602897" y="34766"/>
                  <a:pt x="2602897" y="46768"/>
                </a:cubicBezTo>
                <a:cubicBezTo>
                  <a:pt x="2602897" y="57626"/>
                  <a:pt x="2596039" y="62389"/>
                  <a:pt x="2587085" y="63532"/>
                </a:cubicBezTo>
                <a:lnTo>
                  <a:pt x="2604421" y="90297"/>
                </a:lnTo>
                <a:lnTo>
                  <a:pt x="2594134" y="90297"/>
                </a:lnTo>
                <a:lnTo>
                  <a:pt x="2578037" y="63913"/>
                </a:lnTo>
                <a:lnTo>
                  <a:pt x="2567464" y="63913"/>
                </a:lnTo>
                <a:lnTo>
                  <a:pt x="2567464" y="90297"/>
                </a:lnTo>
                <a:close/>
                <a:moveTo>
                  <a:pt x="2578418" y="56102"/>
                </a:moveTo>
                <a:cubicBezTo>
                  <a:pt x="2586228" y="56102"/>
                  <a:pt x="2593277" y="55531"/>
                  <a:pt x="2593277" y="46196"/>
                </a:cubicBezTo>
                <a:cubicBezTo>
                  <a:pt x="2593277" y="38671"/>
                  <a:pt x="2586418" y="37243"/>
                  <a:pt x="2580037" y="37243"/>
                </a:cubicBezTo>
                <a:lnTo>
                  <a:pt x="2567464" y="37243"/>
                </a:lnTo>
                <a:lnTo>
                  <a:pt x="2567464" y="56102"/>
                </a:lnTo>
                <a:lnTo>
                  <a:pt x="2578418" y="56102"/>
                </a:lnTo>
                <a:close/>
              </a:path>
            </a:pathLst>
          </a:custGeom>
          <a:solidFill>
            <a:schemeClr val="bg1"/>
          </a:solidFill>
          <a:ln w="9525" cap="flat">
            <a:noFill/>
            <a:prstDash val="solid"/>
            <a:miter/>
          </a:ln>
        </p:spPr>
        <p:txBody>
          <a:bodyPr rtlCol="0" anchor="ctr"/>
          <a:lstStyle/>
          <a:p>
            <a:endParaRPr/>
          </a:p>
        </p:txBody>
      </p:sp>
    </p:spTree>
    <p:extLst>
      <p:ext uri="{BB962C8B-B14F-4D97-AF65-F5344CB8AC3E}">
        <p14:creationId xmlns:p14="http://schemas.microsoft.com/office/powerpoint/2010/main" val="36716546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ynopsys Title Slide Desig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CB7660-E207-6DFB-7B6A-205EA7A97C9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0" y="0"/>
            <a:ext cx="12209910" cy="6858000"/>
          </a:xfrm>
          <a:prstGeom prst="rect">
            <a:avLst/>
          </a:prstGeom>
        </p:spPr>
      </p:pic>
      <p:sp>
        <p:nvSpPr>
          <p:cNvPr id="3" name="Rectangle 2">
            <a:extLst>
              <a:ext uri="{FF2B5EF4-FFF2-40B4-BE49-F238E27FC236}">
                <a16:creationId xmlns:a16="http://schemas.microsoft.com/office/drawing/2014/main" id="{2441068D-98CB-7E64-2403-A80EA943E101}"/>
              </a:ext>
              <a:ext uri="{C183D7F6-B498-43B3-948B-1728B52AA6E4}">
                <adec:decorative xmlns:adec="http://schemas.microsoft.com/office/drawing/2017/decorative" val="1"/>
              </a:ext>
            </a:extLst>
          </p:cNvPr>
          <p:cNvSpPr/>
          <p:nvPr/>
        </p:nvSpPr>
        <p:spPr>
          <a:xfrm>
            <a:off x="0" y="4234"/>
            <a:ext cx="11039061" cy="6853766"/>
          </a:xfrm>
          <a:prstGeom prst="rect">
            <a:avLst/>
          </a:prstGeom>
          <a:gradFill>
            <a:gsLst>
              <a:gs pos="18000">
                <a:srgbClr val="000000">
                  <a:alpha val="0"/>
                </a:srgbClr>
              </a:gs>
              <a:gs pos="78000">
                <a:srgbClr val="000000">
                  <a:alpha val="25905"/>
                </a:srgbClr>
              </a:gs>
            </a:gsLst>
            <a:lin ang="10800000" scaled="1"/>
          </a:gra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4" name="Freeform 13">
            <a:extLst>
              <a:ext uri="{FF2B5EF4-FFF2-40B4-BE49-F238E27FC236}">
                <a16:creationId xmlns:a16="http://schemas.microsoft.com/office/drawing/2014/main" id="{7C0F1920-5252-5378-4837-FE2E4651936E}"/>
              </a:ext>
              <a:ext uri="{C183D7F6-B498-43B3-948B-1728B52AA6E4}">
                <adec:decorative xmlns:adec="http://schemas.microsoft.com/office/drawing/2017/decorative" val="1"/>
              </a:ext>
            </a:extLst>
          </p:cNvPr>
          <p:cNvSpPr/>
          <p:nvPr/>
        </p:nvSpPr>
        <p:spPr bwMode="ltGray">
          <a:xfrm>
            <a:off x="0" y="1199816"/>
            <a:ext cx="9161233" cy="4458368"/>
          </a:xfrm>
          <a:custGeom>
            <a:avLst/>
            <a:gdLst>
              <a:gd name="connsiteX0" fmla="*/ 0 w 9161233"/>
              <a:gd name="connsiteY0" fmla="*/ 0 h 4458368"/>
              <a:gd name="connsiteX1" fmla="*/ 9161233 w 9161233"/>
              <a:gd name="connsiteY1" fmla="*/ 0 h 4458368"/>
              <a:gd name="connsiteX2" fmla="*/ 7739758 w 9161233"/>
              <a:gd name="connsiteY2" fmla="*/ 4458368 h 4458368"/>
              <a:gd name="connsiteX3" fmla="*/ 0 w 9161233"/>
              <a:gd name="connsiteY3" fmla="*/ 4458368 h 4458368"/>
              <a:gd name="connsiteX4" fmla="*/ 0 w 9161233"/>
              <a:gd name="connsiteY4" fmla="*/ 0 h 4458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233" h="4458368">
                <a:moveTo>
                  <a:pt x="0" y="0"/>
                </a:moveTo>
                <a:lnTo>
                  <a:pt x="9161233" y="0"/>
                </a:lnTo>
                <a:lnTo>
                  <a:pt x="7739758" y="4458368"/>
                </a:lnTo>
                <a:lnTo>
                  <a:pt x="0" y="4458368"/>
                </a:lnTo>
                <a:lnTo>
                  <a:pt x="0" y="0"/>
                </a:lnTo>
                <a:close/>
              </a:path>
            </a:pathLst>
          </a:custGeom>
          <a:gradFill flip="none" rotWithShape="1">
            <a:gsLst>
              <a:gs pos="100000">
                <a:srgbClr val="552B83"/>
              </a:gs>
              <a:gs pos="0">
                <a:srgbClr val="7E45AF">
                  <a:lumMod val="60000"/>
                  <a:lumOff val="40000"/>
                </a:srgbClr>
              </a:gs>
              <a:gs pos="51000">
                <a:srgbClr val="7E45AF">
                  <a:lumMod val="75000"/>
                </a:srgbClr>
              </a:gs>
            </a:gsLst>
            <a:lin ang="8100000" scaled="1"/>
            <a:tileRect/>
          </a:gradFill>
          <a:ln w="12700" cap="flat" cmpd="sng" algn="ctr">
            <a:noFill/>
            <a:prstDash val="solid"/>
            <a:miter lim="800000"/>
          </a:ln>
          <a:effectLst/>
        </p:spPr>
        <p:txBody>
          <a:bodyPr wrap="square" rtlCol="0" anchor="ctr">
            <a:noAutofit/>
          </a:bodyPr>
          <a:lstStyle/>
          <a:p>
            <a:pPr marR="0" lvl="0" indent="0" algn="ctr" defTabSz="914400" fontAlgn="auto">
              <a:lnSpc>
                <a:spcPct val="100000"/>
              </a:lnSpc>
              <a:spcBef>
                <a:spcPts val="0"/>
              </a:spcBef>
              <a:spcAft>
                <a:spcPts val="0"/>
              </a:spcAft>
              <a:buClrTx/>
              <a:buSzTx/>
              <a:buFontTx/>
              <a:buNone/>
              <a:tabLst/>
            </a:pPr>
            <a:endParaRPr kumimoji="0" sz="1400" b="0" i="0" u="none" strike="noStrike" kern="0" cap="none" spc="0" normalizeH="0" baseline="0">
              <a:ln>
                <a:noFill/>
              </a:ln>
              <a:solidFill>
                <a:srgbClr val="FFFFFF"/>
              </a:solidFill>
              <a:effectLst/>
              <a:uLnTx/>
              <a:uFillTx/>
              <a:latin typeface="+mn-lt"/>
              <a:ea typeface="+mn-ea"/>
            </a:endParaRPr>
          </a:p>
        </p:txBody>
      </p:sp>
      <p:sp>
        <p:nvSpPr>
          <p:cNvPr id="10" name="Freeform 28">
            <a:extLst>
              <a:ext uri="{FF2B5EF4-FFF2-40B4-BE49-F238E27FC236}">
                <a16:creationId xmlns:a16="http://schemas.microsoft.com/office/drawing/2014/main" id="{7DA05AE9-084F-8563-1954-9987B29D0AC4}"/>
              </a:ext>
              <a:ext uri="{C183D7F6-B498-43B3-948B-1728B52AA6E4}">
                <adec:decorative xmlns:adec="http://schemas.microsoft.com/office/drawing/2017/decorative" val="1"/>
              </a:ext>
            </a:extLst>
          </p:cNvPr>
          <p:cNvSpPr/>
          <p:nvPr/>
        </p:nvSpPr>
        <p:spPr>
          <a:xfrm>
            <a:off x="-14911" y="961548"/>
            <a:ext cx="8979441" cy="4929842"/>
          </a:xfrm>
          <a:custGeom>
            <a:avLst/>
            <a:gdLst>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 name="connsiteX4" fmla="*/ 0 w 8979441"/>
              <a:gd name="connsiteY4" fmla="*/ 0 h 4929842"/>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 name="connsiteX4" fmla="*/ 91440 w 8979441"/>
              <a:gd name="connsiteY4" fmla="*/ 91440 h 4929842"/>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Lst>
            <a:ahLst/>
            <a:cxnLst>
              <a:cxn ang="0">
                <a:pos x="connsiteX0" y="connsiteY0"/>
              </a:cxn>
              <a:cxn ang="0">
                <a:pos x="connsiteX1" y="connsiteY1"/>
              </a:cxn>
              <a:cxn ang="0">
                <a:pos x="connsiteX2" y="connsiteY2"/>
              </a:cxn>
              <a:cxn ang="0">
                <a:pos x="connsiteX3" y="connsiteY3"/>
              </a:cxn>
            </a:cxnLst>
            <a:rect l="l" t="t" r="r" b="b"/>
            <a:pathLst>
              <a:path w="8979441" h="4929842">
                <a:moveTo>
                  <a:pt x="0" y="0"/>
                </a:moveTo>
                <a:lnTo>
                  <a:pt x="8979441" y="0"/>
                </a:lnTo>
                <a:lnTo>
                  <a:pt x="7407645" y="4929842"/>
                </a:lnTo>
                <a:lnTo>
                  <a:pt x="0" y="4929842"/>
                </a:lnTo>
              </a:path>
            </a:pathLst>
          </a:custGeom>
          <a:noFill/>
          <a:ln w="12700" cap="flat">
            <a:gradFill flip="none" rotWithShape="1">
              <a:gsLst>
                <a:gs pos="0">
                  <a:srgbClr val="646E81">
                    <a:lumMod val="20000"/>
                    <a:lumOff val="80000"/>
                  </a:srgbClr>
                </a:gs>
                <a:gs pos="100000">
                  <a:srgbClr val="646E81">
                    <a:lumMod val="40000"/>
                    <a:lumOff val="60000"/>
                  </a:srgbClr>
                </a:gs>
              </a:gsLst>
              <a:lin ang="18000000" scaled="0"/>
              <a:tileRect/>
            </a:gradFill>
            <a:prstDash val="solid"/>
            <a:miter/>
          </a:ln>
          <a:effectLst>
            <a:outerShdw blurRad="25400" algn="ctr" rotWithShape="0">
              <a:srgbClr val="FFFFFF"/>
            </a:outerShdw>
          </a:effectLst>
        </p:spPr>
        <p:txBody>
          <a:bodyPr wrap="square" rtlCol="0" anchor="ctr">
            <a:noAutofit/>
          </a:bodyPr>
          <a:lstStyle/>
          <a:p>
            <a:pPr marR="0" lvl="0" indent="0" defTabSz="914400" fontAlgn="auto">
              <a:lnSpc>
                <a:spcPct val="100000"/>
              </a:lnSpc>
              <a:spcBef>
                <a:spcPts val="0"/>
              </a:spcBef>
              <a:spcAft>
                <a:spcPts val="0"/>
              </a:spcAft>
              <a:buClrTx/>
              <a:buSzTx/>
              <a:buFontTx/>
              <a:buNone/>
              <a:tabLst/>
            </a:pPr>
            <a:endParaRPr kumimoji="0" b="0" i="0" u="none" strike="noStrike" kern="0" cap="none" spc="0" normalizeH="0" baseline="0">
              <a:ln>
                <a:noFill/>
              </a:ln>
              <a:solidFill>
                <a:srgbClr val="FFFFFF"/>
              </a:solidFill>
              <a:effectLst/>
              <a:uLnTx/>
              <a:uFillTx/>
              <a:latin typeface="+mn-lt"/>
            </a:endParaRPr>
          </a:p>
        </p:txBody>
      </p:sp>
      <p:sp>
        <p:nvSpPr>
          <p:cNvPr id="22" name="Title 1"/>
          <p:cNvSpPr>
            <a:spLocks noGrp="1"/>
          </p:cNvSpPr>
          <p:nvPr>
            <p:ph type="ctrTitle" hasCustomPrompt="1"/>
            <p:custDataLst>
              <p:tags r:id="rId1"/>
            </p:custDataLst>
          </p:nvPr>
        </p:nvSpPr>
        <p:spPr>
          <a:xfrm>
            <a:off x="527046" y="2366108"/>
            <a:ext cx="7681928" cy="1376111"/>
          </a:xfrm>
        </p:spPr>
        <p:txBody>
          <a:bodyPr anchor="b">
            <a:noAutofit/>
          </a:bodyPr>
          <a:lstStyle>
            <a:lvl1pPr algn="l">
              <a:defRPr sz="3600">
                <a:solidFill>
                  <a:srgbClr val="FFFFFF"/>
                </a:solidFill>
                <a:effectLst/>
              </a:defRPr>
            </a:lvl1pPr>
          </a:lstStyle>
          <a:p>
            <a:r>
              <a:t>Click to Add a Title</a:t>
            </a:r>
          </a:p>
        </p:txBody>
      </p:sp>
      <p:sp>
        <p:nvSpPr>
          <p:cNvPr id="21" name="Subtitle 2"/>
          <p:cNvSpPr>
            <a:spLocks noGrp="1"/>
          </p:cNvSpPr>
          <p:nvPr>
            <p:ph type="subTitle" idx="1" hasCustomPrompt="1"/>
            <p:custDataLst>
              <p:tags r:id="rId2"/>
            </p:custDataLst>
          </p:nvPr>
        </p:nvSpPr>
        <p:spPr>
          <a:xfrm>
            <a:off x="525972" y="3753794"/>
            <a:ext cx="7680960" cy="357174"/>
          </a:xfrm>
        </p:spPr>
        <p:txBody>
          <a:bodyPr>
            <a:noAutofit/>
          </a:bodyPr>
          <a:lstStyle>
            <a:lvl1pPr marL="0" indent="0" algn="l">
              <a:spcBef>
                <a:spcPts val="0"/>
              </a:spcBef>
              <a:buNone/>
              <a:defRPr sz="2800" b="0">
                <a:solidFill>
                  <a:srgbClr val="FFFFFF"/>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add a subtitle</a:t>
            </a:r>
          </a:p>
        </p:txBody>
      </p:sp>
      <p:sp>
        <p:nvSpPr>
          <p:cNvPr id="8" name="Text Placeholder 15"/>
          <p:cNvSpPr>
            <a:spLocks noGrp="1"/>
          </p:cNvSpPr>
          <p:nvPr>
            <p:ph type="body" sz="quarter" idx="10" hasCustomPrompt="1"/>
            <p:custDataLst>
              <p:tags r:id="rId3"/>
            </p:custDataLst>
          </p:nvPr>
        </p:nvSpPr>
        <p:spPr>
          <a:xfrm>
            <a:off x="527045" y="4378634"/>
            <a:ext cx="7104888" cy="731520"/>
          </a:xfrm>
        </p:spPr>
        <p:txBody>
          <a:bodyPr anchor="b">
            <a:noAutofit/>
          </a:bodyPr>
          <a:lstStyle>
            <a:lvl1pPr marL="0" indent="0" algn="l">
              <a:spcBef>
                <a:spcPts val="0"/>
              </a:spcBef>
              <a:buNone/>
              <a:defRPr sz="2400" baseline="0">
                <a:solidFill>
                  <a:srgbClr val="FFFFFF"/>
                </a:solidFill>
                <a:effectLst/>
                <a:latin typeface="+mj-lt"/>
              </a:defRPr>
            </a:lvl1pPr>
            <a:lvl2pPr marL="0" indent="0" algn="ctr">
              <a:buNone/>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t>Click to Add Name and Title</a:t>
            </a:r>
          </a:p>
        </p:txBody>
      </p:sp>
      <p:sp>
        <p:nvSpPr>
          <p:cNvPr id="9" name="Text Placeholder 18"/>
          <p:cNvSpPr>
            <a:spLocks noGrp="1"/>
          </p:cNvSpPr>
          <p:nvPr>
            <p:ph type="body" sz="quarter" idx="11" hasCustomPrompt="1"/>
            <p:custDataLst>
              <p:tags r:id="rId4"/>
            </p:custDataLst>
          </p:nvPr>
        </p:nvSpPr>
        <p:spPr>
          <a:xfrm>
            <a:off x="527046" y="5121728"/>
            <a:ext cx="7104888" cy="396815"/>
          </a:xfrm>
        </p:spPr>
        <p:txBody>
          <a:bodyPr anchor="t">
            <a:noAutofit/>
          </a:bodyPr>
          <a:lstStyle>
            <a:lvl1pPr algn="l">
              <a:spcBef>
                <a:spcPts val="0"/>
              </a:spcBef>
              <a:buNone/>
              <a:defRPr sz="2000">
                <a:solidFill>
                  <a:srgbClr val="FFFFFF"/>
                </a:solidFill>
                <a:effectLst/>
                <a:latin typeface="+mj-lt"/>
              </a:defRPr>
            </a:lvl1pPr>
          </a:lstStyle>
          <a:p>
            <a:pPr lvl="0"/>
            <a:r>
              <a:t>Click to Add a Date</a:t>
            </a:r>
          </a:p>
        </p:txBody>
      </p:sp>
      <p:sp>
        <p:nvSpPr>
          <p:cNvPr id="2" name="logo">
            <a:extLst>
              <a:ext uri="{FF2B5EF4-FFF2-40B4-BE49-F238E27FC236}">
                <a16:creationId xmlns:a16="http://schemas.microsoft.com/office/drawing/2014/main" id="{FED38A87-4B78-E8BA-0C03-68E471BCDCA9}"/>
              </a:ext>
            </a:extLst>
          </p:cNvPr>
          <p:cNvSpPr/>
          <p:nvPr/>
        </p:nvSpPr>
        <p:spPr>
          <a:xfrm>
            <a:off x="528042" y="1758839"/>
            <a:ext cx="1722240" cy="374789"/>
          </a:xfrm>
          <a:custGeom>
            <a:avLst/>
            <a:gdLst>
              <a:gd name="connsiteX0" fmla="*/ 183261 w 2631852"/>
              <a:gd name="connsiteY0" fmla="*/ 66961 h 572738"/>
              <a:gd name="connsiteX1" fmla="*/ 135541 w 2631852"/>
              <a:gd name="connsiteY1" fmla="*/ 36195 h 572738"/>
              <a:gd name="connsiteX2" fmla="*/ 87820 w 2631852"/>
              <a:gd name="connsiteY2" fmla="*/ 66961 h 572738"/>
              <a:gd name="connsiteX3" fmla="*/ 87820 w 2631852"/>
              <a:gd name="connsiteY3" fmla="*/ 114681 h 572738"/>
              <a:gd name="connsiteX4" fmla="*/ 106680 w 2631852"/>
              <a:gd name="connsiteY4" fmla="*/ 155543 h 572738"/>
              <a:gd name="connsiteX5" fmla="*/ 238506 w 2631852"/>
              <a:gd name="connsiteY5" fmla="*/ 268510 h 572738"/>
              <a:gd name="connsiteX6" fmla="*/ 268605 w 2631852"/>
              <a:gd name="connsiteY6" fmla="*/ 323755 h 572738"/>
              <a:gd name="connsiteX7" fmla="*/ 268605 w 2631852"/>
              <a:gd name="connsiteY7" fmla="*/ 395287 h 572738"/>
              <a:gd name="connsiteX8" fmla="*/ 135541 w 2631852"/>
              <a:gd name="connsiteY8" fmla="*/ 461772 h 572738"/>
              <a:gd name="connsiteX9" fmla="*/ 0 w 2631852"/>
              <a:gd name="connsiteY9" fmla="*/ 395287 h 572738"/>
              <a:gd name="connsiteX10" fmla="*/ 0 w 2631852"/>
              <a:gd name="connsiteY10" fmla="*/ 333089 h 572738"/>
              <a:gd name="connsiteX11" fmla="*/ 82868 w 2631852"/>
              <a:gd name="connsiteY11" fmla="*/ 333089 h 572738"/>
              <a:gd name="connsiteX12" fmla="*/ 82868 w 2631852"/>
              <a:gd name="connsiteY12" fmla="*/ 392716 h 572738"/>
              <a:gd name="connsiteX13" fmla="*/ 135541 w 2631852"/>
              <a:gd name="connsiteY13" fmla="*/ 426625 h 572738"/>
              <a:gd name="connsiteX14" fmla="*/ 185738 w 2631852"/>
              <a:gd name="connsiteY14" fmla="*/ 392716 h 572738"/>
              <a:gd name="connsiteX15" fmla="*/ 185738 w 2631852"/>
              <a:gd name="connsiteY15" fmla="*/ 329375 h 572738"/>
              <a:gd name="connsiteX16" fmla="*/ 161925 w 2631852"/>
              <a:gd name="connsiteY16" fmla="*/ 286036 h 572738"/>
              <a:gd name="connsiteX17" fmla="*/ 40100 w 2631852"/>
              <a:gd name="connsiteY17" fmla="*/ 179927 h 572738"/>
              <a:gd name="connsiteX18" fmla="*/ 4953 w 2631852"/>
              <a:gd name="connsiteY18" fmla="*/ 122206 h 572738"/>
              <a:gd name="connsiteX19" fmla="*/ 4953 w 2631852"/>
              <a:gd name="connsiteY19" fmla="*/ 67627 h 572738"/>
              <a:gd name="connsiteX20" fmla="*/ 135541 w 2631852"/>
              <a:gd name="connsiteY20" fmla="*/ 1048 h 572738"/>
              <a:gd name="connsiteX21" fmla="*/ 266129 w 2631852"/>
              <a:gd name="connsiteY21" fmla="*/ 64484 h 572738"/>
              <a:gd name="connsiteX22" fmla="*/ 266129 w 2631852"/>
              <a:gd name="connsiteY22" fmla="*/ 122206 h 572738"/>
              <a:gd name="connsiteX23" fmla="*/ 183261 w 2631852"/>
              <a:gd name="connsiteY23" fmla="*/ 122206 h 572738"/>
              <a:gd name="connsiteX24" fmla="*/ 183261 w 2631852"/>
              <a:gd name="connsiteY24" fmla="*/ 66961 h 572738"/>
              <a:gd name="connsiteX25" fmla="*/ 982218 w 2631852"/>
              <a:gd name="connsiteY25" fmla="*/ 76581 h 572738"/>
              <a:gd name="connsiteX26" fmla="*/ 1127855 w 2631852"/>
              <a:gd name="connsiteY26" fmla="*/ 0 h 572738"/>
              <a:gd name="connsiteX27" fmla="*/ 1273493 w 2631852"/>
              <a:gd name="connsiteY27" fmla="*/ 76581 h 572738"/>
              <a:gd name="connsiteX28" fmla="*/ 1273493 w 2631852"/>
              <a:gd name="connsiteY28" fmla="*/ 384143 h 572738"/>
              <a:gd name="connsiteX29" fmla="*/ 1127855 w 2631852"/>
              <a:gd name="connsiteY29" fmla="*/ 460724 h 572738"/>
              <a:gd name="connsiteX30" fmla="*/ 982218 w 2631852"/>
              <a:gd name="connsiteY30" fmla="*/ 384143 h 572738"/>
              <a:gd name="connsiteX31" fmla="*/ 982218 w 2631852"/>
              <a:gd name="connsiteY31" fmla="*/ 76581 h 572738"/>
              <a:gd name="connsiteX32" fmla="*/ 1065086 w 2631852"/>
              <a:gd name="connsiteY32" fmla="*/ 382905 h 572738"/>
              <a:gd name="connsiteX33" fmla="*/ 1127855 w 2631852"/>
              <a:gd name="connsiteY33" fmla="*/ 425577 h 572738"/>
              <a:gd name="connsiteX34" fmla="*/ 1190625 w 2631852"/>
              <a:gd name="connsiteY34" fmla="*/ 382905 h 572738"/>
              <a:gd name="connsiteX35" fmla="*/ 1190625 w 2631852"/>
              <a:gd name="connsiteY35" fmla="*/ 77914 h 572738"/>
              <a:gd name="connsiteX36" fmla="*/ 1127855 w 2631852"/>
              <a:gd name="connsiteY36" fmla="*/ 35242 h 572738"/>
              <a:gd name="connsiteX37" fmla="*/ 1065086 w 2631852"/>
              <a:gd name="connsiteY37" fmla="*/ 77914 h 572738"/>
              <a:gd name="connsiteX38" fmla="*/ 1065086 w 2631852"/>
              <a:gd name="connsiteY38" fmla="*/ 382905 h 572738"/>
              <a:gd name="connsiteX39" fmla="*/ 1319212 w 2631852"/>
              <a:gd name="connsiteY39" fmla="*/ 3810 h 572738"/>
              <a:gd name="connsiteX40" fmla="*/ 1451039 w 2631852"/>
              <a:gd name="connsiteY40" fmla="*/ 3810 h 572738"/>
              <a:gd name="connsiteX41" fmla="*/ 1589151 w 2631852"/>
              <a:gd name="connsiteY41" fmla="*/ 72866 h 572738"/>
              <a:gd name="connsiteX42" fmla="*/ 1589151 w 2631852"/>
              <a:gd name="connsiteY42" fmla="*/ 183928 h 572738"/>
              <a:gd name="connsiteX43" fmla="*/ 1451134 w 2631852"/>
              <a:gd name="connsiteY43" fmla="*/ 252984 h 572738"/>
              <a:gd name="connsiteX44" fmla="*/ 1402175 w 2631852"/>
              <a:gd name="connsiteY44" fmla="*/ 252984 h 572738"/>
              <a:gd name="connsiteX45" fmla="*/ 1402175 w 2631852"/>
              <a:gd name="connsiteY45" fmla="*/ 457010 h 572738"/>
              <a:gd name="connsiteX46" fmla="*/ 1319308 w 2631852"/>
              <a:gd name="connsiteY46" fmla="*/ 457010 h 572738"/>
              <a:gd name="connsiteX47" fmla="*/ 1319308 w 2631852"/>
              <a:gd name="connsiteY47" fmla="*/ 3810 h 572738"/>
              <a:gd name="connsiteX48" fmla="*/ 1442276 w 2631852"/>
              <a:gd name="connsiteY48" fmla="*/ 217837 h 572738"/>
              <a:gd name="connsiteX49" fmla="*/ 1506283 w 2631852"/>
              <a:gd name="connsiteY49" fmla="*/ 189548 h 572738"/>
              <a:gd name="connsiteX50" fmla="*/ 1506283 w 2631852"/>
              <a:gd name="connsiteY50" fmla="*/ 67151 h 572738"/>
              <a:gd name="connsiteX51" fmla="*/ 1442276 w 2631852"/>
              <a:gd name="connsiteY51" fmla="*/ 38862 h 572738"/>
              <a:gd name="connsiteX52" fmla="*/ 1402080 w 2631852"/>
              <a:gd name="connsiteY52" fmla="*/ 38862 h 572738"/>
              <a:gd name="connsiteX53" fmla="*/ 1402080 w 2631852"/>
              <a:gd name="connsiteY53" fmla="*/ 217837 h 572738"/>
              <a:gd name="connsiteX54" fmla="*/ 1442276 w 2631852"/>
              <a:gd name="connsiteY54" fmla="*/ 217837 h 572738"/>
              <a:gd name="connsiteX55" fmla="*/ 1796034 w 2631852"/>
              <a:gd name="connsiteY55" fmla="*/ 65913 h 572738"/>
              <a:gd name="connsiteX56" fmla="*/ 1748409 w 2631852"/>
              <a:gd name="connsiteY56" fmla="*/ 35147 h 572738"/>
              <a:gd name="connsiteX57" fmla="*/ 1700594 w 2631852"/>
              <a:gd name="connsiteY57" fmla="*/ 65913 h 572738"/>
              <a:gd name="connsiteX58" fmla="*/ 1700594 w 2631852"/>
              <a:gd name="connsiteY58" fmla="*/ 113633 h 572738"/>
              <a:gd name="connsiteX59" fmla="*/ 1719453 w 2631852"/>
              <a:gd name="connsiteY59" fmla="*/ 154400 h 572738"/>
              <a:gd name="connsiteX60" fmla="*/ 1851279 w 2631852"/>
              <a:gd name="connsiteY60" fmla="*/ 267367 h 572738"/>
              <a:gd name="connsiteX61" fmla="*/ 1881378 w 2631852"/>
              <a:gd name="connsiteY61" fmla="*/ 322612 h 572738"/>
              <a:gd name="connsiteX62" fmla="*/ 1881378 w 2631852"/>
              <a:gd name="connsiteY62" fmla="*/ 394145 h 572738"/>
              <a:gd name="connsiteX63" fmla="*/ 1748314 w 2631852"/>
              <a:gd name="connsiteY63" fmla="*/ 460629 h 572738"/>
              <a:gd name="connsiteX64" fmla="*/ 1612678 w 2631852"/>
              <a:gd name="connsiteY64" fmla="*/ 394049 h 572738"/>
              <a:gd name="connsiteX65" fmla="*/ 1612678 w 2631852"/>
              <a:gd name="connsiteY65" fmla="*/ 331946 h 572738"/>
              <a:gd name="connsiteX66" fmla="*/ 1695545 w 2631852"/>
              <a:gd name="connsiteY66" fmla="*/ 331946 h 572738"/>
              <a:gd name="connsiteX67" fmla="*/ 1695545 w 2631852"/>
              <a:gd name="connsiteY67" fmla="*/ 391573 h 572738"/>
              <a:gd name="connsiteX68" fmla="*/ 1748314 w 2631852"/>
              <a:gd name="connsiteY68" fmla="*/ 425482 h 572738"/>
              <a:gd name="connsiteX69" fmla="*/ 1798511 w 2631852"/>
              <a:gd name="connsiteY69" fmla="*/ 391573 h 572738"/>
              <a:gd name="connsiteX70" fmla="*/ 1798511 w 2631852"/>
              <a:gd name="connsiteY70" fmla="*/ 328327 h 572738"/>
              <a:gd name="connsiteX71" fmla="*/ 1774698 w 2631852"/>
              <a:gd name="connsiteY71" fmla="*/ 284988 h 572738"/>
              <a:gd name="connsiteX72" fmla="*/ 1652969 w 2631852"/>
              <a:gd name="connsiteY72" fmla="*/ 178880 h 572738"/>
              <a:gd name="connsiteX73" fmla="*/ 1617821 w 2631852"/>
              <a:gd name="connsiteY73" fmla="*/ 121158 h 572738"/>
              <a:gd name="connsiteX74" fmla="*/ 1617821 w 2631852"/>
              <a:gd name="connsiteY74" fmla="*/ 66484 h 572738"/>
              <a:gd name="connsiteX75" fmla="*/ 1748409 w 2631852"/>
              <a:gd name="connsiteY75" fmla="*/ 0 h 572738"/>
              <a:gd name="connsiteX76" fmla="*/ 1878902 w 2631852"/>
              <a:gd name="connsiteY76" fmla="*/ 63437 h 572738"/>
              <a:gd name="connsiteX77" fmla="*/ 1878902 w 2631852"/>
              <a:gd name="connsiteY77" fmla="*/ 121158 h 572738"/>
              <a:gd name="connsiteX78" fmla="*/ 1796034 w 2631852"/>
              <a:gd name="connsiteY78" fmla="*/ 121158 h 572738"/>
              <a:gd name="connsiteX79" fmla="*/ 1796034 w 2631852"/>
              <a:gd name="connsiteY79" fmla="*/ 65913 h 572738"/>
              <a:gd name="connsiteX80" fmla="*/ 2407444 w 2631852"/>
              <a:gd name="connsiteY80" fmla="*/ 65913 h 572738"/>
              <a:gd name="connsiteX81" fmla="*/ 2359724 w 2631852"/>
              <a:gd name="connsiteY81" fmla="*/ 35147 h 572738"/>
              <a:gd name="connsiteX82" fmla="*/ 2312003 w 2631852"/>
              <a:gd name="connsiteY82" fmla="*/ 65913 h 572738"/>
              <a:gd name="connsiteX83" fmla="*/ 2312003 w 2631852"/>
              <a:gd name="connsiteY83" fmla="*/ 113633 h 572738"/>
              <a:gd name="connsiteX84" fmla="*/ 2330863 w 2631852"/>
              <a:gd name="connsiteY84" fmla="*/ 154400 h 572738"/>
              <a:gd name="connsiteX85" fmla="*/ 2462689 w 2631852"/>
              <a:gd name="connsiteY85" fmla="*/ 267367 h 572738"/>
              <a:gd name="connsiteX86" fmla="*/ 2492788 w 2631852"/>
              <a:gd name="connsiteY86" fmla="*/ 322612 h 572738"/>
              <a:gd name="connsiteX87" fmla="*/ 2492788 w 2631852"/>
              <a:gd name="connsiteY87" fmla="*/ 394145 h 572738"/>
              <a:gd name="connsiteX88" fmla="*/ 2359724 w 2631852"/>
              <a:gd name="connsiteY88" fmla="*/ 460629 h 572738"/>
              <a:gd name="connsiteX89" fmla="*/ 2224088 w 2631852"/>
              <a:gd name="connsiteY89" fmla="*/ 394145 h 572738"/>
              <a:gd name="connsiteX90" fmla="*/ 2224088 w 2631852"/>
              <a:gd name="connsiteY90" fmla="*/ 332042 h 572738"/>
              <a:gd name="connsiteX91" fmla="*/ 2306955 w 2631852"/>
              <a:gd name="connsiteY91" fmla="*/ 332042 h 572738"/>
              <a:gd name="connsiteX92" fmla="*/ 2306955 w 2631852"/>
              <a:gd name="connsiteY92" fmla="*/ 391668 h 572738"/>
              <a:gd name="connsiteX93" fmla="*/ 2359724 w 2631852"/>
              <a:gd name="connsiteY93" fmla="*/ 425577 h 572738"/>
              <a:gd name="connsiteX94" fmla="*/ 2409920 w 2631852"/>
              <a:gd name="connsiteY94" fmla="*/ 391668 h 572738"/>
              <a:gd name="connsiteX95" fmla="*/ 2409920 w 2631852"/>
              <a:gd name="connsiteY95" fmla="*/ 328327 h 572738"/>
              <a:gd name="connsiteX96" fmla="*/ 2386013 w 2631852"/>
              <a:gd name="connsiteY96" fmla="*/ 284988 h 572738"/>
              <a:gd name="connsiteX97" fmla="*/ 2264283 w 2631852"/>
              <a:gd name="connsiteY97" fmla="*/ 178880 h 572738"/>
              <a:gd name="connsiteX98" fmla="*/ 2229136 w 2631852"/>
              <a:gd name="connsiteY98" fmla="*/ 121158 h 572738"/>
              <a:gd name="connsiteX99" fmla="*/ 2229136 w 2631852"/>
              <a:gd name="connsiteY99" fmla="*/ 66484 h 572738"/>
              <a:gd name="connsiteX100" fmla="*/ 2359724 w 2631852"/>
              <a:gd name="connsiteY100" fmla="*/ 0 h 572738"/>
              <a:gd name="connsiteX101" fmla="*/ 2490216 w 2631852"/>
              <a:gd name="connsiteY101" fmla="*/ 63437 h 572738"/>
              <a:gd name="connsiteX102" fmla="*/ 2490216 w 2631852"/>
              <a:gd name="connsiteY102" fmla="*/ 121158 h 572738"/>
              <a:gd name="connsiteX103" fmla="*/ 2407444 w 2631852"/>
              <a:gd name="connsiteY103" fmla="*/ 121158 h 572738"/>
              <a:gd name="connsiteX104" fmla="*/ 2407444 w 2631852"/>
              <a:gd name="connsiteY104" fmla="*/ 65913 h 572738"/>
              <a:gd name="connsiteX105" fmla="*/ 343376 w 2631852"/>
              <a:gd name="connsiteY105" fmla="*/ 572738 h 572738"/>
              <a:gd name="connsiteX106" fmla="*/ 426339 w 2631852"/>
              <a:gd name="connsiteY106" fmla="*/ 572738 h 572738"/>
              <a:gd name="connsiteX107" fmla="*/ 607886 w 2631852"/>
              <a:gd name="connsiteY107" fmla="*/ 3810 h 572738"/>
              <a:gd name="connsiteX108" fmla="*/ 524923 w 2631852"/>
              <a:gd name="connsiteY108" fmla="*/ 3810 h 572738"/>
              <a:gd name="connsiteX109" fmla="*/ 343376 w 2631852"/>
              <a:gd name="connsiteY109" fmla="*/ 572738 h 572738"/>
              <a:gd name="connsiteX110" fmla="*/ 435578 w 2631852"/>
              <a:gd name="connsiteY110" fmla="*/ 226981 h 572738"/>
              <a:gd name="connsiteX111" fmla="*/ 364807 w 2631852"/>
              <a:gd name="connsiteY111" fmla="*/ 4858 h 572738"/>
              <a:gd name="connsiteX112" fmla="*/ 281845 w 2631852"/>
              <a:gd name="connsiteY112" fmla="*/ 4858 h 572738"/>
              <a:gd name="connsiteX113" fmla="*/ 394049 w 2631852"/>
              <a:gd name="connsiteY113" fmla="*/ 357283 h 572738"/>
              <a:gd name="connsiteX114" fmla="*/ 435578 w 2631852"/>
              <a:gd name="connsiteY114" fmla="*/ 226981 h 572738"/>
              <a:gd name="connsiteX115" fmla="*/ 1955292 w 2631852"/>
              <a:gd name="connsiteY115" fmla="*/ 572738 h 572738"/>
              <a:gd name="connsiteX116" fmla="*/ 2038255 w 2631852"/>
              <a:gd name="connsiteY116" fmla="*/ 572738 h 572738"/>
              <a:gd name="connsiteX117" fmla="*/ 2219801 w 2631852"/>
              <a:gd name="connsiteY117" fmla="*/ 3715 h 572738"/>
              <a:gd name="connsiteX118" fmla="*/ 2136839 w 2631852"/>
              <a:gd name="connsiteY118" fmla="*/ 3715 h 572738"/>
              <a:gd name="connsiteX119" fmla="*/ 1955292 w 2631852"/>
              <a:gd name="connsiteY119" fmla="*/ 572738 h 572738"/>
              <a:gd name="connsiteX120" fmla="*/ 2047875 w 2631852"/>
              <a:gd name="connsiteY120" fmla="*/ 225933 h 572738"/>
              <a:gd name="connsiteX121" fmla="*/ 1977104 w 2631852"/>
              <a:gd name="connsiteY121" fmla="*/ 3810 h 572738"/>
              <a:gd name="connsiteX122" fmla="*/ 1894141 w 2631852"/>
              <a:gd name="connsiteY122" fmla="*/ 3810 h 572738"/>
              <a:gd name="connsiteX123" fmla="*/ 2006346 w 2631852"/>
              <a:gd name="connsiteY123" fmla="*/ 356235 h 572738"/>
              <a:gd name="connsiteX124" fmla="*/ 2047875 w 2631852"/>
              <a:gd name="connsiteY124" fmla="*/ 225933 h 572738"/>
              <a:gd name="connsiteX125" fmla="*/ 931164 w 2631852"/>
              <a:gd name="connsiteY125" fmla="*/ 457010 h 572738"/>
              <a:gd name="connsiteX126" fmla="*/ 931545 w 2631852"/>
              <a:gd name="connsiteY126" fmla="*/ 457010 h 572738"/>
              <a:gd name="connsiteX127" fmla="*/ 931545 w 2631852"/>
              <a:gd name="connsiteY127" fmla="*/ 72962 h 572738"/>
              <a:gd name="connsiteX128" fmla="*/ 793528 w 2631852"/>
              <a:gd name="connsiteY128" fmla="*/ 3905 h 572738"/>
              <a:gd name="connsiteX129" fmla="*/ 633698 w 2631852"/>
              <a:gd name="connsiteY129" fmla="*/ 3905 h 572738"/>
              <a:gd name="connsiteX130" fmla="*/ 633698 w 2631852"/>
              <a:gd name="connsiteY130" fmla="*/ 457105 h 572738"/>
              <a:gd name="connsiteX131" fmla="*/ 716471 w 2631852"/>
              <a:gd name="connsiteY131" fmla="*/ 457105 h 572738"/>
              <a:gd name="connsiteX132" fmla="*/ 716566 w 2631852"/>
              <a:gd name="connsiteY132" fmla="*/ 457010 h 572738"/>
              <a:gd name="connsiteX133" fmla="*/ 716566 w 2631852"/>
              <a:gd name="connsiteY133" fmla="*/ 39052 h 572738"/>
              <a:gd name="connsiteX134" fmla="*/ 784670 w 2631852"/>
              <a:gd name="connsiteY134" fmla="*/ 39052 h 572738"/>
              <a:gd name="connsiteX135" fmla="*/ 848678 w 2631852"/>
              <a:gd name="connsiteY135" fmla="*/ 67342 h 572738"/>
              <a:gd name="connsiteX136" fmla="*/ 848678 w 2631852"/>
              <a:gd name="connsiteY136" fmla="*/ 457010 h 572738"/>
              <a:gd name="connsiteX137" fmla="*/ 931164 w 2631852"/>
              <a:gd name="connsiteY137" fmla="*/ 457010 h 572738"/>
              <a:gd name="connsiteX138" fmla="*/ 2524982 w 2631852"/>
              <a:gd name="connsiteY138" fmla="*/ 59722 h 572738"/>
              <a:gd name="connsiteX139" fmla="*/ 2578608 w 2631852"/>
              <a:gd name="connsiteY139" fmla="*/ 7144 h 572738"/>
              <a:gd name="connsiteX140" fmla="*/ 2631853 w 2631852"/>
              <a:gd name="connsiteY140" fmla="*/ 59722 h 572738"/>
              <a:gd name="connsiteX141" fmla="*/ 2578608 w 2631852"/>
              <a:gd name="connsiteY141" fmla="*/ 112681 h 572738"/>
              <a:gd name="connsiteX142" fmla="*/ 2524982 w 2631852"/>
              <a:gd name="connsiteY142" fmla="*/ 59722 h 572738"/>
              <a:gd name="connsiteX143" fmla="*/ 2578608 w 2631852"/>
              <a:gd name="connsiteY143" fmla="*/ 103918 h 572738"/>
              <a:gd name="connsiteX144" fmla="*/ 2621280 w 2631852"/>
              <a:gd name="connsiteY144" fmla="*/ 59817 h 572738"/>
              <a:gd name="connsiteX145" fmla="*/ 2578608 w 2631852"/>
              <a:gd name="connsiteY145" fmla="*/ 16002 h 572738"/>
              <a:gd name="connsiteX146" fmla="*/ 2535555 w 2631852"/>
              <a:gd name="connsiteY146" fmla="*/ 59817 h 572738"/>
              <a:gd name="connsiteX147" fmla="*/ 2578608 w 2631852"/>
              <a:gd name="connsiteY147" fmla="*/ 103918 h 572738"/>
              <a:gd name="connsiteX148" fmla="*/ 2567464 w 2631852"/>
              <a:gd name="connsiteY148" fmla="*/ 90297 h 572738"/>
              <a:gd name="connsiteX149" fmla="*/ 2558225 w 2631852"/>
              <a:gd name="connsiteY149" fmla="*/ 90297 h 572738"/>
              <a:gd name="connsiteX150" fmla="*/ 2558225 w 2631852"/>
              <a:gd name="connsiteY150" fmla="*/ 29432 h 572738"/>
              <a:gd name="connsiteX151" fmla="*/ 2581466 w 2631852"/>
              <a:gd name="connsiteY151" fmla="*/ 29432 h 572738"/>
              <a:gd name="connsiteX152" fmla="*/ 2602897 w 2631852"/>
              <a:gd name="connsiteY152" fmla="*/ 46768 h 572738"/>
              <a:gd name="connsiteX153" fmla="*/ 2587085 w 2631852"/>
              <a:gd name="connsiteY153" fmla="*/ 63532 h 572738"/>
              <a:gd name="connsiteX154" fmla="*/ 2604421 w 2631852"/>
              <a:gd name="connsiteY154" fmla="*/ 90297 h 572738"/>
              <a:gd name="connsiteX155" fmla="*/ 2594134 w 2631852"/>
              <a:gd name="connsiteY155" fmla="*/ 90297 h 572738"/>
              <a:gd name="connsiteX156" fmla="*/ 2578037 w 2631852"/>
              <a:gd name="connsiteY156" fmla="*/ 63913 h 572738"/>
              <a:gd name="connsiteX157" fmla="*/ 2567464 w 2631852"/>
              <a:gd name="connsiteY157" fmla="*/ 63913 h 572738"/>
              <a:gd name="connsiteX158" fmla="*/ 2567464 w 2631852"/>
              <a:gd name="connsiteY158" fmla="*/ 90297 h 572738"/>
              <a:gd name="connsiteX159" fmla="*/ 2578418 w 2631852"/>
              <a:gd name="connsiteY159" fmla="*/ 56102 h 572738"/>
              <a:gd name="connsiteX160" fmla="*/ 2593277 w 2631852"/>
              <a:gd name="connsiteY160" fmla="*/ 46196 h 572738"/>
              <a:gd name="connsiteX161" fmla="*/ 2580037 w 2631852"/>
              <a:gd name="connsiteY161" fmla="*/ 37243 h 572738"/>
              <a:gd name="connsiteX162" fmla="*/ 2567464 w 2631852"/>
              <a:gd name="connsiteY162" fmla="*/ 37243 h 572738"/>
              <a:gd name="connsiteX163" fmla="*/ 2567464 w 2631852"/>
              <a:gd name="connsiteY163" fmla="*/ 56102 h 572738"/>
              <a:gd name="connsiteX164" fmla="*/ 2578418 w 2631852"/>
              <a:gd name="connsiteY164" fmla="*/ 56102 h 57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631852" h="572738">
                <a:moveTo>
                  <a:pt x="183261" y="66961"/>
                </a:moveTo>
                <a:cubicBezTo>
                  <a:pt x="183261" y="49339"/>
                  <a:pt x="174498" y="36195"/>
                  <a:pt x="135541" y="36195"/>
                </a:cubicBezTo>
                <a:cubicBezTo>
                  <a:pt x="96679" y="36195"/>
                  <a:pt x="87820" y="49339"/>
                  <a:pt x="87820" y="66961"/>
                </a:cubicBezTo>
                <a:lnTo>
                  <a:pt x="87820" y="114681"/>
                </a:lnTo>
                <a:cubicBezTo>
                  <a:pt x="87820" y="129159"/>
                  <a:pt x="92869" y="143542"/>
                  <a:pt x="106680" y="155543"/>
                </a:cubicBezTo>
                <a:lnTo>
                  <a:pt x="238506" y="268510"/>
                </a:lnTo>
                <a:cubicBezTo>
                  <a:pt x="257366" y="284226"/>
                  <a:pt x="268605" y="303657"/>
                  <a:pt x="268605" y="323755"/>
                </a:cubicBezTo>
                <a:lnTo>
                  <a:pt x="268605" y="395287"/>
                </a:lnTo>
                <a:cubicBezTo>
                  <a:pt x="268605" y="437960"/>
                  <a:pt x="218408" y="461772"/>
                  <a:pt x="135541" y="461772"/>
                </a:cubicBezTo>
                <a:cubicBezTo>
                  <a:pt x="43910" y="461772"/>
                  <a:pt x="0" y="441103"/>
                  <a:pt x="0" y="395287"/>
                </a:cubicBezTo>
                <a:lnTo>
                  <a:pt x="0" y="333089"/>
                </a:lnTo>
                <a:lnTo>
                  <a:pt x="82868" y="333089"/>
                </a:lnTo>
                <a:lnTo>
                  <a:pt x="82868" y="392716"/>
                </a:lnTo>
                <a:cubicBezTo>
                  <a:pt x="82868" y="414052"/>
                  <a:pt x="99155" y="426625"/>
                  <a:pt x="135541" y="426625"/>
                </a:cubicBezTo>
                <a:cubicBezTo>
                  <a:pt x="169450" y="426625"/>
                  <a:pt x="185738" y="414052"/>
                  <a:pt x="185738" y="392716"/>
                </a:cubicBezTo>
                <a:lnTo>
                  <a:pt x="185738" y="329375"/>
                </a:lnTo>
                <a:cubicBezTo>
                  <a:pt x="185738" y="313658"/>
                  <a:pt x="179451" y="301752"/>
                  <a:pt x="161925" y="286036"/>
                </a:cubicBezTo>
                <a:lnTo>
                  <a:pt x="40100" y="179927"/>
                </a:lnTo>
                <a:cubicBezTo>
                  <a:pt x="17526" y="160496"/>
                  <a:pt x="4953" y="145352"/>
                  <a:pt x="4953" y="122206"/>
                </a:cubicBezTo>
                <a:lnTo>
                  <a:pt x="4953" y="67627"/>
                </a:lnTo>
                <a:cubicBezTo>
                  <a:pt x="4953" y="23051"/>
                  <a:pt x="51435" y="1048"/>
                  <a:pt x="135541" y="1048"/>
                </a:cubicBezTo>
                <a:cubicBezTo>
                  <a:pt x="228410" y="1048"/>
                  <a:pt x="266129" y="23051"/>
                  <a:pt x="266129" y="64484"/>
                </a:cubicBezTo>
                <a:lnTo>
                  <a:pt x="266129" y="122206"/>
                </a:lnTo>
                <a:lnTo>
                  <a:pt x="183261" y="122206"/>
                </a:lnTo>
                <a:lnTo>
                  <a:pt x="183261" y="66961"/>
                </a:lnTo>
                <a:close/>
                <a:moveTo>
                  <a:pt x="982218" y="76581"/>
                </a:moveTo>
                <a:cubicBezTo>
                  <a:pt x="982218" y="32004"/>
                  <a:pt x="1016127" y="0"/>
                  <a:pt x="1127855" y="0"/>
                </a:cubicBezTo>
                <a:cubicBezTo>
                  <a:pt x="1239583" y="0"/>
                  <a:pt x="1273493" y="32004"/>
                  <a:pt x="1273493" y="76581"/>
                </a:cubicBezTo>
                <a:lnTo>
                  <a:pt x="1273493" y="384143"/>
                </a:lnTo>
                <a:cubicBezTo>
                  <a:pt x="1273493" y="428720"/>
                  <a:pt x="1239583" y="460724"/>
                  <a:pt x="1127855" y="460724"/>
                </a:cubicBezTo>
                <a:cubicBezTo>
                  <a:pt x="1016127" y="460724"/>
                  <a:pt x="982218" y="428720"/>
                  <a:pt x="982218" y="384143"/>
                </a:cubicBezTo>
                <a:lnTo>
                  <a:pt x="982218" y="76581"/>
                </a:lnTo>
                <a:close/>
                <a:moveTo>
                  <a:pt x="1065086" y="382905"/>
                </a:moveTo>
                <a:cubicBezTo>
                  <a:pt x="1065086" y="408051"/>
                  <a:pt x="1075087" y="425577"/>
                  <a:pt x="1127855" y="425577"/>
                </a:cubicBezTo>
                <a:cubicBezTo>
                  <a:pt x="1180624" y="425577"/>
                  <a:pt x="1190625" y="407956"/>
                  <a:pt x="1190625" y="382905"/>
                </a:cubicBezTo>
                <a:lnTo>
                  <a:pt x="1190625" y="77914"/>
                </a:lnTo>
                <a:cubicBezTo>
                  <a:pt x="1190625" y="52768"/>
                  <a:pt x="1180529" y="35242"/>
                  <a:pt x="1127855" y="35242"/>
                </a:cubicBezTo>
                <a:cubicBezTo>
                  <a:pt x="1075087" y="35242"/>
                  <a:pt x="1065086" y="52864"/>
                  <a:pt x="1065086" y="77914"/>
                </a:cubicBezTo>
                <a:lnTo>
                  <a:pt x="1065086" y="382905"/>
                </a:lnTo>
                <a:close/>
                <a:moveTo>
                  <a:pt x="1319212" y="3810"/>
                </a:moveTo>
                <a:lnTo>
                  <a:pt x="1451039" y="3810"/>
                </a:lnTo>
                <a:cubicBezTo>
                  <a:pt x="1557719" y="3810"/>
                  <a:pt x="1589151" y="21431"/>
                  <a:pt x="1589151" y="72866"/>
                </a:cubicBezTo>
                <a:lnTo>
                  <a:pt x="1589151" y="183928"/>
                </a:lnTo>
                <a:cubicBezTo>
                  <a:pt x="1589151" y="235363"/>
                  <a:pt x="1557814" y="252984"/>
                  <a:pt x="1451134" y="252984"/>
                </a:cubicBezTo>
                <a:lnTo>
                  <a:pt x="1402175" y="252984"/>
                </a:lnTo>
                <a:lnTo>
                  <a:pt x="1402175" y="457010"/>
                </a:lnTo>
                <a:lnTo>
                  <a:pt x="1319308" y="457010"/>
                </a:lnTo>
                <a:lnTo>
                  <a:pt x="1319308" y="3810"/>
                </a:lnTo>
                <a:close/>
                <a:moveTo>
                  <a:pt x="1442276" y="217837"/>
                </a:moveTo>
                <a:cubicBezTo>
                  <a:pt x="1479995" y="217837"/>
                  <a:pt x="1506283" y="212788"/>
                  <a:pt x="1506283" y="189548"/>
                </a:cubicBezTo>
                <a:lnTo>
                  <a:pt x="1506283" y="67151"/>
                </a:lnTo>
                <a:cubicBezTo>
                  <a:pt x="1506283" y="43910"/>
                  <a:pt x="1479995" y="38862"/>
                  <a:pt x="1442276" y="38862"/>
                </a:cubicBezTo>
                <a:lnTo>
                  <a:pt x="1402080" y="38862"/>
                </a:lnTo>
                <a:lnTo>
                  <a:pt x="1402080" y="217837"/>
                </a:lnTo>
                <a:lnTo>
                  <a:pt x="1442276" y="217837"/>
                </a:lnTo>
                <a:close/>
                <a:moveTo>
                  <a:pt x="1796034" y="65913"/>
                </a:moveTo>
                <a:cubicBezTo>
                  <a:pt x="1796034" y="48292"/>
                  <a:pt x="1787271" y="35147"/>
                  <a:pt x="1748409" y="35147"/>
                </a:cubicBezTo>
                <a:cubicBezTo>
                  <a:pt x="1709452" y="35147"/>
                  <a:pt x="1700594" y="48292"/>
                  <a:pt x="1700594" y="65913"/>
                </a:cubicBezTo>
                <a:lnTo>
                  <a:pt x="1700594" y="113633"/>
                </a:lnTo>
                <a:cubicBezTo>
                  <a:pt x="1700594" y="128016"/>
                  <a:pt x="1705642" y="142494"/>
                  <a:pt x="1719453" y="154400"/>
                </a:cubicBezTo>
                <a:lnTo>
                  <a:pt x="1851279" y="267367"/>
                </a:lnTo>
                <a:cubicBezTo>
                  <a:pt x="1870043" y="283083"/>
                  <a:pt x="1881378" y="302514"/>
                  <a:pt x="1881378" y="322612"/>
                </a:cubicBezTo>
                <a:lnTo>
                  <a:pt x="1881378" y="394145"/>
                </a:lnTo>
                <a:cubicBezTo>
                  <a:pt x="1881378" y="436817"/>
                  <a:pt x="1831181" y="460629"/>
                  <a:pt x="1748314" y="460629"/>
                </a:cubicBezTo>
                <a:cubicBezTo>
                  <a:pt x="1656683" y="460629"/>
                  <a:pt x="1612678" y="439960"/>
                  <a:pt x="1612678" y="394049"/>
                </a:cubicBezTo>
                <a:lnTo>
                  <a:pt x="1612678" y="331946"/>
                </a:lnTo>
                <a:lnTo>
                  <a:pt x="1695545" y="331946"/>
                </a:lnTo>
                <a:lnTo>
                  <a:pt x="1695545" y="391573"/>
                </a:lnTo>
                <a:cubicBezTo>
                  <a:pt x="1695545" y="412909"/>
                  <a:pt x="1711833" y="425482"/>
                  <a:pt x="1748314" y="425482"/>
                </a:cubicBezTo>
                <a:cubicBezTo>
                  <a:pt x="1782223" y="425482"/>
                  <a:pt x="1798511" y="412909"/>
                  <a:pt x="1798511" y="391573"/>
                </a:cubicBezTo>
                <a:lnTo>
                  <a:pt x="1798511" y="328327"/>
                </a:lnTo>
                <a:cubicBezTo>
                  <a:pt x="1798511" y="312610"/>
                  <a:pt x="1792319" y="300704"/>
                  <a:pt x="1774698" y="284988"/>
                </a:cubicBezTo>
                <a:lnTo>
                  <a:pt x="1652969" y="178880"/>
                </a:lnTo>
                <a:cubicBezTo>
                  <a:pt x="1630394" y="159449"/>
                  <a:pt x="1617821" y="144399"/>
                  <a:pt x="1617821" y="121158"/>
                </a:cubicBezTo>
                <a:lnTo>
                  <a:pt x="1617821" y="66484"/>
                </a:lnTo>
                <a:cubicBezTo>
                  <a:pt x="1617821" y="21907"/>
                  <a:pt x="1664208" y="0"/>
                  <a:pt x="1748409" y="0"/>
                </a:cubicBezTo>
                <a:cubicBezTo>
                  <a:pt x="1841278" y="0"/>
                  <a:pt x="1878902" y="21907"/>
                  <a:pt x="1878902" y="63437"/>
                </a:cubicBezTo>
                <a:lnTo>
                  <a:pt x="1878902" y="121158"/>
                </a:lnTo>
                <a:lnTo>
                  <a:pt x="1796034" y="121158"/>
                </a:lnTo>
                <a:lnTo>
                  <a:pt x="1796034" y="65913"/>
                </a:lnTo>
                <a:close/>
                <a:moveTo>
                  <a:pt x="2407444" y="65913"/>
                </a:moveTo>
                <a:cubicBezTo>
                  <a:pt x="2407444" y="48387"/>
                  <a:pt x="2398585" y="35147"/>
                  <a:pt x="2359724" y="35147"/>
                </a:cubicBezTo>
                <a:cubicBezTo>
                  <a:pt x="2320862" y="35147"/>
                  <a:pt x="2312003" y="48292"/>
                  <a:pt x="2312003" y="65913"/>
                </a:cubicBezTo>
                <a:lnTo>
                  <a:pt x="2312003" y="113633"/>
                </a:lnTo>
                <a:cubicBezTo>
                  <a:pt x="2312003" y="128111"/>
                  <a:pt x="2317052" y="142494"/>
                  <a:pt x="2330863" y="154400"/>
                </a:cubicBezTo>
                <a:lnTo>
                  <a:pt x="2462689" y="267367"/>
                </a:lnTo>
                <a:cubicBezTo>
                  <a:pt x="2481548" y="283083"/>
                  <a:pt x="2492788" y="302514"/>
                  <a:pt x="2492788" y="322612"/>
                </a:cubicBezTo>
                <a:lnTo>
                  <a:pt x="2492788" y="394145"/>
                </a:lnTo>
                <a:cubicBezTo>
                  <a:pt x="2492788" y="436817"/>
                  <a:pt x="2442591" y="460629"/>
                  <a:pt x="2359724" y="460629"/>
                </a:cubicBezTo>
                <a:cubicBezTo>
                  <a:pt x="2268093" y="460629"/>
                  <a:pt x="2224088" y="439960"/>
                  <a:pt x="2224088" y="394145"/>
                </a:cubicBezTo>
                <a:lnTo>
                  <a:pt x="2224088" y="332042"/>
                </a:lnTo>
                <a:lnTo>
                  <a:pt x="2306955" y="332042"/>
                </a:lnTo>
                <a:lnTo>
                  <a:pt x="2306955" y="391668"/>
                </a:lnTo>
                <a:cubicBezTo>
                  <a:pt x="2306955" y="413004"/>
                  <a:pt x="2323338" y="425577"/>
                  <a:pt x="2359724" y="425577"/>
                </a:cubicBezTo>
                <a:cubicBezTo>
                  <a:pt x="2393537" y="425577"/>
                  <a:pt x="2409920" y="413004"/>
                  <a:pt x="2409920" y="391668"/>
                </a:cubicBezTo>
                <a:lnTo>
                  <a:pt x="2409920" y="328327"/>
                </a:lnTo>
                <a:cubicBezTo>
                  <a:pt x="2409920" y="312610"/>
                  <a:pt x="2403634" y="300704"/>
                  <a:pt x="2386013" y="284988"/>
                </a:cubicBezTo>
                <a:lnTo>
                  <a:pt x="2264283" y="178880"/>
                </a:lnTo>
                <a:cubicBezTo>
                  <a:pt x="2241709" y="159449"/>
                  <a:pt x="2229136" y="144399"/>
                  <a:pt x="2229136" y="121158"/>
                </a:cubicBezTo>
                <a:lnTo>
                  <a:pt x="2229136" y="66484"/>
                </a:lnTo>
                <a:cubicBezTo>
                  <a:pt x="2229136" y="21907"/>
                  <a:pt x="2275618" y="0"/>
                  <a:pt x="2359724" y="0"/>
                </a:cubicBezTo>
                <a:cubicBezTo>
                  <a:pt x="2452592" y="0"/>
                  <a:pt x="2490216" y="22003"/>
                  <a:pt x="2490216" y="63437"/>
                </a:cubicBezTo>
                <a:lnTo>
                  <a:pt x="2490216" y="121158"/>
                </a:lnTo>
                <a:lnTo>
                  <a:pt x="2407444" y="121158"/>
                </a:lnTo>
                <a:lnTo>
                  <a:pt x="2407444" y="65913"/>
                </a:lnTo>
                <a:close/>
                <a:moveTo>
                  <a:pt x="343376" y="572738"/>
                </a:moveTo>
                <a:lnTo>
                  <a:pt x="426339" y="572738"/>
                </a:lnTo>
                <a:lnTo>
                  <a:pt x="607886" y="3810"/>
                </a:lnTo>
                <a:lnTo>
                  <a:pt x="524923" y="3810"/>
                </a:lnTo>
                <a:lnTo>
                  <a:pt x="343376" y="572738"/>
                </a:lnTo>
                <a:close/>
                <a:moveTo>
                  <a:pt x="435578" y="226981"/>
                </a:moveTo>
                <a:lnTo>
                  <a:pt x="364807" y="4858"/>
                </a:lnTo>
                <a:lnTo>
                  <a:pt x="281845" y="4858"/>
                </a:lnTo>
                <a:lnTo>
                  <a:pt x="394049" y="357283"/>
                </a:lnTo>
                <a:lnTo>
                  <a:pt x="435578" y="226981"/>
                </a:lnTo>
                <a:close/>
                <a:moveTo>
                  <a:pt x="1955292" y="572738"/>
                </a:moveTo>
                <a:lnTo>
                  <a:pt x="2038255" y="572738"/>
                </a:lnTo>
                <a:lnTo>
                  <a:pt x="2219801" y="3715"/>
                </a:lnTo>
                <a:lnTo>
                  <a:pt x="2136839" y="3715"/>
                </a:lnTo>
                <a:lnTo>
                  <a:pt x="1955292" y="572738"/>
                </a:lnTo>
                <a:close/>
                <a:moveTo>
                  <a:pt x="2047875" y="225933"/>
                </a:moveTo>
                <a:lnTo>
                  <a:pt x="1977104" y="3810"/>
                </a:lnTo>
                <a:lnTo>
                  <a:pt x="1894141" y="3810"/>
                </a:lnTo>
                <a:lnTo>
                  <a:pt x="2006346" y="356235"/>
                </a:lnTo>
                <a:lnTo>
                  <a:pt x="2047875" y="225933"/>
                </a:lnTo>
                <a:close/>
                <a:moveTo>
                  <a:pt x="931164" y="457010"/>
                </a:moveTo>
                <a:lnTo>
                  <a:pt x="931545" y="457010"/>
                </a:lnTo>
                <a:lnTo>
                  <a:pt x="931545" y="72962"/>
                </a:lnTo>
                <a:cubicBezTo>
                  <a:pt x="931545" y="21527"/>
                  <a:pt x="900113" y="3905"/>
                  <a:pt x="793528" y="3905"/>
                </a:cubicBezTo>
                <a:lnTo>
                  <a:pt x="633698" y="3905"/>
                </a:lnTo>
                <a:lnTo>
                  <a:pt x="633698" y="457105"/>
                </a:lnTo>
                <a:lnTo>
                  <a:pt x="716471" y="457105"/>
                </a:lnTo>
                <a:lnTo>
                  <a:pt x="716566" y="457010"/>
                </a:lnTo>
                <a:lnTo>
                  <a:pt x="716566" y="39052"/>
                </a:lnTo>
                <a:lnTo>
                  <a:pt x="784670" y="39052"/>
                </a:lnTo>
                <a:cubicBezTo>
                  <a:pt x="822293" y="39052"/>
                  <a:pt x="848678" y="44101"/>
                  <a:pt x="848678" y="67342"/>
                </a:cubicBezTo>
                <a:lnTo>
                  <a:pt x="848678" y="457010"/>
                </a:lnTo>
                <a:lnTo>
                  <a:pt x="931164" y="457010"/>
                </a:lnTo>
                <a:close/>
                <a:moveTo>
                  <a:pt x="2524982" y="59722"/>
                </a:moveTo>
                <a:cubicBezTo>
                  <a:pt x="2524982" y="29432"/>
                  <a:pt x="2549557" y="7144"/>
                  <a:pt x="2578608" y="7144"/>
                </a:cubicBezTo>
                <a:cubicBezTo>
                  <a:pt x="2607374" y="7144"/>
                  <a:pt x="2631853" y="29432"/>
                  <a:pt x="2631853" y="59722"/>
                </a:cubicBezTo>
                <a:cubicBezTo>
                  <a:pt x="2631853" y="90297"/>
                  <a:pt x="2607278" y="112681"/>
                  <a:pt x="2578608" y="112681"/>
                </a:cubicBezTo>
                <a:cubicBezTo>
                  <a:pt x="2549557" y="112681"/>
                  <a:pt x="2524982" y="90297"/>
                  <a:pt x="2524982" y="59722"/>
                </a:cubicBezTo>
                <a:close/>
                <a:moveTo>
                  <a:pt x="2578608" y="103918"/>
                </a:moveTo>
                <a:cubicBezTo>
                  <a:pt x="2602516" y="103918"/>
                  <a:pt x="2621280" y="85249"/>
                  <a:pt x="2621280" y="59817"/>
                </a:cubicBezTo>
                <a:cubicBezTo>
                  <a:pt x="2621280" y="34862"/>
                  <a:pt x="2602516" y="16002"/>
                  <a:pt x="2578608" y="16002"/>
                </a:cubicBezTo>
                <a:cubicBezTo>
                  <a:pt x="2554415" y="16002"/>
                  <a:pt x="2535555" y="34862"/>
                  <a:pt x="2535555" y="59817"/>
                </a:cubicBezTo>
                <a:cubicBezTo>
                  <a:pt x="2535650" y="85153"/>
                  <a:pt x="2554415" y="103918"/>
                  <a:pt x="2578608" y="103918"/>
                </a:cubicBezTo>
                <a:close/>
                <a:moveTo>
                  <a:pt x="2567464" y="90297"/>
                </a:moveTo>
                <a:lnTo>
                  <a:pt x="2558225" y="90297"/>
                </a:lnTo>
                <a:lnTo>
                  <a:pt x="2558225" y="29432"/>
                </a:lnTo>
                <a:lnTo>
                  <a:pt x="2581466" y="29432"/>
                </a:lnTo>
                <a:cubicBezTo>
                  <a:pt x="2595848" y="29432"/>
                  <a:pt x="2602897" y="34766"/>
                  <a:pt x="2602897" y="46768"/>
                </a:cubicBezTo>
                <a:cubicBezTo>
                  <a:pt x="2602897" y="57626"/>
                  <a:pt x="2596039" y="62389"/>
                  <a:pt x="2587085" y="63532"/>
                </a:cubicBezTo>
                <a:lnTo>
                  <a:pt x="2604421" y="90297"/>
                </a:lnTo>
                <a:lnTo>
                  <a:pt x="2594134" y="90297"/>
                </a:lnTo>
                <a:lnTo>
                  <a:pt x="2578037" y="63913"/>
                </a:lnTo>
                <a:lnTo>
                  <a:pt x="2567464" y="63913"/>
                </a:lnTo>
                <a:lnTo>
                  <a:pt x="2567464" y="90297"/>
                </a:lnTo>
                <a:close/>
                <a:moveTo>
                  <a:pt x="2578418" y="56102"/>
                </a:moveTo>
                <a:cubicBezTo>
                  <a:pt x="2586228" y="56102"/>
                  <a:pt x="2593277" y="55531"/>
                  <a:pt x="2593277" y="46196"/>
                </a:cubicBezTo>
                <a:cubicBezTo>
                  <a:pt x="2593277" y="38671"/>
                  <a:pt x="2586418" y="37243"/>
                  <a:pt x="2580037" y="37243"/>
                </a:cubicBezTo>
                <a:lnTo>
                  <a:pt x="2567464" y="37243"/>
                </a:lnTo>
                <a:lnTo>
                  <a:pt x="2567464" y="56102"/>
                </a:lnTo>
                <a:lnTo>
                  <a:pt x="2578418" y="56102"/>
                </a:lnTo>
                <a:close/>
              </a:path>
            </a:pathLst>
          </a:custGeom>
          <a:solidFill>
            <a:schemeClr val="bg1"/>
          </a:solidFill>
          <a:ln w="9525" cap="flat">
            <a:noFill/>
            <a:prstDash val="solid"/>
            <a:miter/>
          </a:ln>
        </p:spPr>
        <p:txBody>
          <a:bodyPr rtlCol="0" anchor="ctr"/>
          <a:lstStyle/>
          <a:p>
            <a:endParaRPr/>
          </a:p>
        </p:txBody>
      </p:sp>
    </p:spTree>
    <p:extLst>
      <p:ext uri="{BB962C8B-B14F-4D97-AF65-F5344CB8AC3E}">
        <p14:creationId xmlns:p14="http://schemas.microsoft.com/office/powerpoint/2010/main" val="11493856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ynopsys Title Slide Design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BF0EFF-1425-952F-8FE3-0A0FBA13FB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0"/>
            <a:ext cx="12209913" cy="6858000"/>
          </a:xfrm>
          <a:prstGeom prst="rect">
            <a:avLst/>
          </a:prstGeom>
        </p:spPr>
      </p:pic>
      <p:sp>
        <p:nvSpPr>
          <p:cNvPr id="2" name="Rectangle 1">
            <a:extLst>
              <a:ext uri="{FF2B5EF4-FFF2-40B4-BE49-F238E27FC236}">
                <a16:creationId xmlns:a16="http://schemas.microsoft.com/office/drawing/2014/main" id="{80109CFB-F70A-9C47-BD79-53FEA3EFCA1B}"/>
              </a:ext>
              <a:ext uri="{C183D7F6-B498-43B3-948B-1728B52AA6E4}">
                <adec:decorative xmlns:adec="http://schemas.microsoft.com/office/drawing/2017/decorative" val="1"/>
              </a:ext>
            </a:extLst>
          </p:cNvPr>
          <p:cNvSpPr/>
          <p:nvPr/>
        </p:nvSpPr>
        <p:spPr>
          <a:xfrm>
            <a:off x="0" y="4234"/>
            <a:ext cx="11039061" cy="6853766"/>
          </a:xfrm>
          <a:prstGeom prst="rect">
            <a:avLst/>
          </a:prstGeom>
          <a:gradFill>
            <a:gsLst>
              <a:gs pos="18000">
                <a:srgbClr val="000000">
                  <a:alpha val="0"/>
                </a:srgbClr>
              </a:gs>
              <a:gs pos="78000">
                <a:srgbClr val="000000">
                  <a:alpha val="25905"/>
                </a:srgbClr>
              </a:gs>
            </a:gsLst>
            <a:lin ang="10800000" scaled="1"/>
          </a:gra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rgbClr val="FFFFFF"/>
              </a:solidFill>
              <a:effectLst/>
              <a:uLnTx/>
              <a:uFillTx/>
              <a:latin typeface="Arial" panose="020B0604020202020204"/>
              <a:ea typeface="+mn-ea"/>
              <a:cs typeface="+mn-cs"/>
            </a:endParaRPr>
          </a:p>
        </p:txBody>
      </p:sp>
      <p:sp>
        <p:nvSpPr>
          <p:cNvPr id="4" name="Freeform 13">
            <a:extLst>
              <a:ext uri="{FF2B5EF4-FFF2-40B4-BE49-F238E27FC236}">
                <a16:creationId xmlns:a16="http://schemas.microsoft.com/office/drawing/2014/main" id="{7C0F1920-5252-5378-4837-FE2E4651936E}"/>
              </a:ext>
              <a:ext uri="{C183D7F6-B498-43B3-948B-1728B52AA6E4}">
                <adec:decorative xmlns:adec="http://schemas.microsoft.com/office/drawing/2017/decorative" val="1"/>
              </a:ext>
            </a:extLst>
          </p:cNvPr>
          <p:cNvSpPr/>
          <p:nvPr/>
        </p:nvSpPr>
        <p:spPr bwMode="ltGray">
          <a:xfrm>
            <a:off x="0" y="1199816"/>
            <a:ext cx="9161233" cy="4458368"/>
          </a:xfrm>
          <a:custGeom>
            <a:avLst/>
            <a:gdLst>
              <a:gd name="connsiteX0" fmla="*/ 0 w 9161233"/>
              <a:gd name="connsiteY0" fmla="*/ 0 h 4458368"/>
              <a:gd name="connsiteX1" fmla="*/ 9161233 w 9161233"/>
              <a:gd name="connsiteY1" fmla="*/ 0 h 4458368"/>
              <a:gd name="connsiteX2" fmla="*/ 7739758 w 9161233"/>
              <a:gd name="connsiteY2" fmla="*/ 4458368 h 4458368"/>
              <a:gd name="connsiteX3" fmla="*/ 0 w 9161233"/>
              <a:gd name="connsiteY3" fmla="*/ 4458368 h 4458368"/>
              <a:gd name="connsiteX4" fmla="*/ 0 w 9161233"/>
              <a:gd name="connsiteY4" fmla="*/ 0 h 4458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233" h="4458368">
                <a:moveTo>
                  <a:pt x="0" y="0"/>
                </a:moveTo>
                <a:lnTo>
                  <a:pt x="9161233" y="0"/>
                </a:lnTo>
                <a:lnTo>
                  <a:pt x="7739758" y="4458368"/>
                </a:lnTo>
                <a:lnTo>
                  <a:pt x="0" y="4458368"/>
                </a:lnTo>
                <a:lnTo>
                  <a:pt x="0" y="0"/>
                </a:lnTo>
                <a:close/>
              </a:path>
            </a:pathLst>
          </a:custGeom>
          <a:gradFill flip="none" rotWithShape="1">
            <a:gsLst>
              <a:gs pos="100000">
                <a:srgbClr val="552B83"/>
              </a:gs>
              <a:gs pos="0">
                <a:srgbClr val="7E45AF">
                  <a:lumMod val="60000"/>
                  <a:lumOff val="40000"/>
                </a:srgbClr>
              </a:gs>
              <a:gs pos="51000">
                <a:srgbClr val="7E45AF">
                  <a:lumMod val="75000"/>
                </a:srgbClr>
              </a:gs>
            </a:gsLst>
            <a:lin ang="8100000" scaled="1"/>
            <a:tileRect/>
          </a:gradFill>
          <a:ln w="12700" cap="flat" cmpd="sng" algn="ctr">
            <a:noFill/>
            <a:prstDash val="solid"/>
            <a:miter lim="800000"/>
          </a:ln>
          <a:effectLst/>
        </p:spPr>
        <p:txBody>
          <a:bodyPr wrap="square" rtlCol="0" anchor="ctr">
            <a:noAutofit/>
          </a:bodyPr>
          <a:lstStyle/>
          <a:p>
            <a:pPr marR="0" lvl="0" indent="0" algn="ctr" defTabSz="914400" fontAlgn="auto">
              <a:lnSpc>
                <a:spcPct val="100000"/>
              </a:lnSpc>
              <a:spcBef>
                <a:spcPts val="0"/>
              </a:spcBef>
              <a:spcAft>
                <a:spcPts val="0"/>
              </a:spcAft>
              <a:buClrTx/>
              <a:buSzTx/>
              <a:buFontTx/>
              <a:buNone/>
              <a:tabLst/>
            </a:pPr>
            <a:endParaRPr kumimoji="0" sz="1400" b="0" i="0" u="none" strike="noStrike" kern="0" cap="none" spc="0" normalizeH="0" baseline="0">
              <a:ln>
                <a:noFill/>
              </a:ln>
              <a:solidFill>
                <a:srgbClr val="FFFFFF"/>
              </a:solidFill>
              <a:effectLst/>
              <a:uLnTx/>
              <a:uFillTx/>
              <a:latin typeface="+mn-lt"/>
              <a:ea typeface="+mn-ea"/>
            </a:endParaRPr>
          </a:p>
        </p:txBody>
      </p:sp>
      <p:sp>
        <p:nvSpPr>
          <p:cNvPr id="10" name="Freeform 28">
            <a:extLst>
              <a:ext uri="{FF2B5EF4-FFF2-40B4-BE49-F238E27FC236}">
                <a16:creationId xmlns:a16="http://schemas.microsoft.com/office/drawing/2014/main" id="{7DA05AE9-084F-8563-1954-9987B29D0AC4}"/>
              </a:ext>
              <a:ext uri="{C183D7F6-B498-43B3-948B-1728B52AA6E4}">
                <adec:decorative xmlns:adec="http://schemas.microsoft.com/office/drawing/2017/decorative" val="1"/>
              </a:ext>
            </a:extLst>
          </p:cNvPr>
          <p:cNvSpPr/>
          <p:nvPr/>
        </p:nvSpPr>
        <p:spPr>
          <a:xfrm>
            <a:off x="-14911" y="961548"/>
            <a:ext cx="8979441" cy="4929842"/>
          </a:xfrm>
          <a:custGeom>
            <a:avLst/>
            <a:gdLst>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 name="connsiteX4" fmla="*/ 0 w 8979441"/>
              <a:gd name="connsiteY4" fmla="*/ 0 h 4929842"/>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 name="connsiteX4" fmla="*/ 91440 w 8979441"/>
              <a:gd name="connsiteY4" fmla="*/ 91440 h 4929842"/>
              <a:gd name="connsiteX0" fmla="*/ 0 w 8979441"/>
              <a:gd name="connsiteY0" fmla="*/ 0 h 4929842"/>
              <a:gd name="connsiteX1" fmla="*/ 8979441 w 8979441"/>
              <a:gd name="connsiteY1" fmla="*/ 0 h 4929842"/>
              <a:gd name="connsiteX2" fmla="*/ 7407645 w 8979441"/>
              <a:gd name="connsiteY2" fmla="*/ 4929842 h 4929842"/>
              <a:gd name="connsiteX3" fmla="*/ 0 w 8979441"/>
              <a:gd name="connsiteY3" fmla="*/ 4929842 h 4929842"/>
            </a:gdLst>
            <a:ahLst/>
            <a:cxnLst>
              <a:cxn ang="0">
                <a:pos x="connsiteX0" y="connsiteY0"/>
              </a:cxn>
              <a:cxn ang="0">
                <a:pos x="connsiteX1" y="connsiteY1"/>
              </a:cxn>
              <a:cxn ang="0">
                <a:pos x="connsiteX2" y="connsiteY2"/>
              </a:cxn>
              <a:cxn ang="0">
                <a:pos x="connsiteX3" y="connsiteY3"/>
              </a:cxn>
            </a:cxnLst>
            <a:rect l="l" t="t" r="r" b="b"/>
            <a:pathLst>
              <a:path w="8979441" h="4929842">
                <a:moveTo>
                  <a:pt x="0" y="0"/>
                </a:moveTo>
                <a:lnTo>
                  <a:pt x="8979441" y="0"/>
                </a:lnTo>
                <a:lnTo>
                  <a:pt x="7407645" y="4929842"/>
                </a:lnTo>
                <a:lnTo>
                  <a:pt x="0" y="4929842"/>
                </a:lnTo>
              </a:path>
            </a:pathLst>
          </a:custGeom>
          <a:noFill/>
          <a:ln w="12700" cap="flat">
            <a:gradFill flip="none" rotWithShape="1">
              <a:gsLst>
                <a:gs pos="0">
                  <a:srgbClr val="646E81">
                    <a:lumMod val="20000"/>
                    <a:lumOff val="80000"/>
                  </a:srgbClr>
                </a:gs>
                <a:gs pos="100000">
                  <a:srgbClr val="646E81">
                    <a:lumMod val="40000"/>
                    <a:lumOff val="60000"/>
                  </a:srgbClr>
                </a:gs>
              </a:gsLst>
              <a:lin ang="18000000" scaled="0"/>
              <a:tileRect/>
            </a:gradFill>
            <a:prstDash val="solid"/>
            <a:miter/>
          </a:ln>
          <a:effectLst>
            <a:outerShdw blurRad="25400" algn="ctr" rotWithShape="0">
              <a:srgbClr val="FFFFFF"/>
            </a:outerShdw>
          </a:effectLst>
        </p:spPr>
        <p:txBody>
          <a:bodyPr wrap="square" rtlCol="0" anchor="ctr">
            <a:noAutofit/>
          </a:bodyPr>
          <a:lstStyle/>
          <a:p>
            <a:pPr marR="0" lvl="0" indent="0" defTabSz="914400" fontAlgn="auto">
              <a:lnSpc>
                <a:spcPct val="100000"/>
              </a:lnSpc>
              <a:spcBef>
                <a:spcPts val="0"/>
              </a:spcBef>
              <a:spcAft>
                <a:spcPts val="0"/>
              </a:spcAft>
              <a:buClrTx/>
              <a:buSzTx/>
              <a:buFontTx/>
              <a:buNone/>
              <a:tabLst/>
            </a:pPr>
            <a:endParaRPr kumimoji="0" b="0" i="0" u="none" strike="noStrike" kern="0" cap="none" spc="0" normalizeH="0" baseline="0">
              <a:ln>
                <a:noFill/>
              </a:ln>
              <a:solidFill>
                <a:srgbClr val="FFFFFF"/>
              </a:solidFill>
              <a:effectLst/>
              <a:uLnTx/>
              <a:uFillTx/>
              <a:latin typeface="+mn-lt"/>
            </a:endParaRPr>
          </a:p>
        </p:txBody>
      </p:sp>
      <p:sp>
        <p:nvSpPr>
          <p:cNvPr id="22" name="Title 1"/>
          <p:cNvSpPr>
            <a:spLocks noGrp="1"/>
          </p:cNvSpPr>
          <p:nvPr>
            <p:ph type="ctrTitle" hasCustomPrompt="1"/>
            <p:custDataLst>
              <p:tags r:id="rId1"/>
            </p:custDataLst>
          </p:nvPr>
        </p:nvSpPr>
        <p:spPr>
          <a:xfrm>
            <a:off x="527046" y="2366108"/>
            <a:ext cx="7681928" cy="1376111"/>
          </a:xfrm>
        </p:spPr>
        <p:txBody>
          <a:bodyPr anchor="b">
            <a:noAutofit/>
          </a:bodyPr>
          <a:lstStyle>
            <a:lvl1pPr algn="l">
              <a:defRPr sz="3600">
                <a:solidFill>
                  <a:srgbClr val="FFFFFF"/>
                </a:solidFill>
                <a:effectLst/>
              </a:defRPr>
            </a:lvl1pPr>
          </a:lstStyle>
          <a:p>
            <a:r>
              <a:t>Click to Add a Title</a:t>
            </a:r>
          </a:p>
        </p:txBody>
      </p:sp>
      <p:sp>
        <p:nvSpPr>
          <p:cNvPr id="21" name="Subtitle 2"/>
          <p:cNvSpPr>
            <a:spLocks noGrp="1"/>
          </p:cNvSpPr>
          <p:nvPr>
            <p:ph type="subTitle" idx="1" hasCustomPrompt="1"/>
            <p:custDataLst>
              <p:tags r:id="rId2"/>
            </p:custDataLst>
          </p:nvPr>
        </p:nvSpPr>
        <p:spPr>
          <a:xfrm>
            <a:off x="525972" y="3753794"/>
            <a:ext cx="7680960" cy="357174"/>
          </a:xfrm>
        </p:spPr>
        <p:txBody>
          <a:bodyPr>
            <a:noAutofit/>
          </a:bodyPr>
          <a:lstStyle>
            <a:lvl1pPr marL="0" indent="0" algn="l">
              <a:spcBef>
                <a:spcPts val="0"/>
              </a:spcBef>
              <a:buNone/>
              <a:defRPr sz="2800" b="0">
                <a:solidFill>
                  <a:srgbClr val="FFFFFF"/>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add a subtitle</a:t>
            </a:r>
          </a:p>
        </p:txBody>
      </p:sp>
      <p:sp>
        <p:nvSpPr>
          <p:cNvPr id="8" name="Text Placeholder 15"/>
          <p:cNvSpPr>
            <a:spLocks noGrp="1"/>
          </p:cNvSpPr>
          <p:nvPr>
            <p:ph type="body" sz="quarter" idx="10" hasCustomPrompt="1"/>
            <p:custDataLst>
              <p:tags r:id="rId3"/>
            </p:custDataLst>
          </p:nvPr>
        </p:nvSpPr>
        <p:spPr>
          <a:xfrm>
            <a:off x="527045" y="4378634"/>
            <a:ext cx="7104888" cy="731520"/>
          </a:xfrm>
        </p:spPr>
        <p:txBody>
          <a:bodyPr anchor="b">
            <a:noAutofit/>
          </a:bodyPr>
          <a:lstStyle>
            <a:lvl1pPr marL="0" indent="0" algn="l">
              <a:spcBef>
                <a:spcPts val="0"/>
              </a:spcBef>
              <a:buNone/>
              <a:defRPr sz="2400" baseline="0">
                <a:solidFill>
                  <a:srgbClr val="FFFFFF"/>
                </a:solidFill>
                <a:effectLst/>
                <a:latin typeface="+mj-lt"/>
              </a:defRPr>
            </a:lvl1pPr>
            <a:lvl2pPr marL="0" indent="0" algn="ctr">
              <a:buNone/>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t>Click to Add Name and Title</a:t>
            </a:r>
          </a:p>
        </p:txBody>
      </p:sp>
      <p:sp>
        <p:nvSpPr>
          <p:cNvPr id="9" name="Text Placeholder 18"/>
          <p:cNvSpPr>
            <a:spLocks noGrp="1"/>
          </p:cNvSpPr>
          <p:nvPr>
            <p:ph type="body" sz="quarter" idx="11" hasCustomPrompt="1"/>
            <p:custDataLst>
              <p:tags r:id="rId4"/>
            </p:custDataLst>
          </p:nvPr>
        </p:nvSpPr>
        <p:spPr>
          <a:xfrm>
            <a:off x="527046" y="5121728"/>
            <a:ext cx="7104888" cy="396815"/>
          </a:xfrm>
        </p:spPr>
        <p:txBody>
          <a:bodyPr anchor="t">
            <a:noAutofit/>
          </a:bodyPr>
          <a:lstStyle>
            <a:lvl1pPr algn="l">
              <a:spcBef>
                <a:spcPts val="0"/>
              </a:spcBef>
              <a:buNone/>
              <a:defRPr sz="2000">
                <a:solidFill>
                  <a:srgbClr val="FFFFFF"/>
                </a:solidFill>
                <a:effectLst/>
                <a:latin typeface="+mj-lt"/>
              </a:defRPr>
            </a:lvl1pPr>
          </a:lstStyle>
          <a:p>
            <a:pPr lvl="0"/>
            <a:r>
              <a:t>Click to Add a Date</a:t>
            </a:r>
          </a:p>
        </p:txBody>
      </p:sp>
      <p:sp>
        <p:nvSpPr>
          <p:cNvPr id="3" name="logo">
            <a:extLst>
              <a:ext uri="{FF2B5EF4-FFF2-40B4-BE49-F238E27FC236}">
                <a16:creationId xmlns:a16="http://schemas.microsoft.com/office/drawing/2014/main" id="{A4B7578D-81BB-A629-3C97-17A6B0472893}"/>
              </a:ext>
            </a:extLst>
          </p:cNvPr>
          <p:cNvSpPr/>
          <p:nvPr/>
        </p:nvSpPr>
        <p:spPr>
          <a:xfrm>
            <a:off x="528042" y="1758839"/>
            <a:ext cx="1722240" cy="374789"/>
          </a:xfrm>
          <a:custGeom>
            <a:avLst/>
            <a:gdLst>
              <a:gd name="connsiteX0" fmla="*/ 183261 w 2631852"/>
              <a:gd name="connsiteY0" fmla="*/ 66961 h 572738"/>
              <a:gd name="connsiteX1" fmla="*/ 135541 w 2631852"/>
              <a:gd name="connsiteY1" fmla="*/ 36195 h 572738"/>
              <a:gd name="connsiteX2" fmla="*/ 87820 w 2631852"/>
              <a:gd name="connsiteY2" fmla="*/ 66961 h 572738"/>
              <a:gd name="connsiteX3" fmla="*/ 87820 w 2631852"/>
              <a:gd name="connsiteY3" fmla="*/ 114681 h 572738"/>
              <a:gd name="connsiteX4" fmla="*/ 106680 w 2631852"/>
              <a:gd name="connsiteY4" fmla="*/ 155543 h 572738"/>
              <a:gd name="connsiteX5" fmla="*/ 238506 w 2631852"/>
              <a:gd name="connsiteY5" fmla="*/ 268510 h 572738"/>
              <a:gd name="connsiteX6" fmla="*/ 268605 w 2631852"/>
              <a:gd name="connsiteY6" fmla="*/ 323755 h 572738"/>
              <a:gd name="connsiteX7" fmla="*/ 268605 w 2631852"/>
              <a:gd name="connsiteY7" fmla="*/ 395287 h 572738"/>
              <a:gd name="connsiteX8" fmla="*/ 135541 w 2631852"/>
              <a:gd name="connsiteY8" fmla="*/ 461772 h 572738"/>
              <a:gd name="connsiteX9" fmla="*/ 0 w 2631852"/>
              <a:gd name="connsiteY9" fmla="*/ 395287 h 572738"/>
              <a:gd name="connsiteX10" fmla="*/ 0 w 2631852"/>
              <a:gd name="connsiteY10" fmla="*/ 333089 h 572738"/>
              <a:gd name="connsiteX11" fmla="*/ 82868 w 2631852"/>
              <a:gd name="connsiteY11" fmla="*/ 333089 h 572738"/>
              <a:gd name="connsiteX12" fmla="*/ 82868 w 2631852"/>
              <a:gd name="connsiteY12" fmla="*/ 392716 h 572738"/>
              <a:gd name="connsiteX13" fmla="*/ 135541 w 2631852"/>
              <a:gd name="connsiteY13" fmla="*/ 426625 h 572738"/>
              <a:gd name="connsiteX14" fmla="*/ 185738 w 2631852"/>
              <a:gd name="connsiteY14" fmla="*/ 392716 h 572738"/>
              <a:gd name="connsiteX15" fmla="*/ 185738 w 2631852"/>
              <a:gd name="connsiteY15" fmla="*/ 329375 h 572738"/>
              <a:gd name="connsiteX16" fmla="*/ 161925 w 2631852"/>
              <a:gd name="connsiteY16" fmla="*/ 286036 h 572738"/>
              <a:gd name="connsiteX17" fmla="*/ 40100 w 2631852"/>
              <a:gd name="connsiteY17" fmla="*/ 179927 h 572738"/>
              <a:gd name="connsiteX18" fmla="*/ 4953 w 2631852"/>
              <a:gd name="connsiteY18" fmla="*/ 122206 h 572738"/>
              <a:gd name="connsiteX19" fmla="*/ 4953 w 2631852"/>
              <a:gd name="connsiteY19" fmla="*/ 67627 h 572738"/>
              <a:gd name="connsiteX20" fmla="*/ 135541 w 2631852"/>
              <a:gd name="connsiteY20" fmla="*/ 1048 h 572738"/>
              <a:gd name="connsiteX21" fmla="*/ 266129 w 2631852"/>
              <a:gd name="connsiteY21" fmla="*/ 64484 h 572738"/>
              <a:gd name="connsiteX22" fmla="*/ 266129 w 2631852"/>
              <a:gd name="connsiteY22" fmla="*/ 122206 h 572738"/>
              <a:gd name="connsiteX23" fmla="*/ 183261 w 2631852"/>
              <a:gd name="connsiteY23" fmla="*/ 122206 h 572738"/>
              <a:gd name="connsiteX24" fmla="*/ 183261 w 2631852"/>
              <a:gd name="connsiteY24" fmla="*/ 66961 h 572738"/>
              <a:gd name="connsiteX25" fmla="*/ 982218 w 2631852"/>
              <a:gd name="connsiteY25" fmla="*/ 76581 h 572738"/>
              <a:gd name="connsiteX26" fmla="*/ 1127855 w 2631852"/>
              <a:gd name="connsiteY26" fmla="*/ 0 h 572738"/>
              <a:gd name="connsiteX27" fmla="*/ 1273493 w 2631852"/>
              <a:gd name="connsiteY27" fmla="*/ 76581 h 572738"/>
              <a:gd name="connsiteX28" fmla="*/ 1273493 w 2631852"/>
              <a:gd name="connsiteY28" fmla="*/ 384143 h 572738"/>
              <a:gd name="connsiteX29" fmla="*/ 1127855 w 2631852"/>
              <a:gd name="connsiteY29" fmla="*/ 460724 h 572738"/>
              <a:gd name="connsiteX30" fmla="*/ 982218 w 2631852"/>
              <a:gd name="connsiteY30" fmla="*/ 384143 h 572738"/>
              <a:gd name="connsiteX31" fmla="*/ 982218 w 2631852"/>
              <a:gd name="connsiteY31" fmla="*/ 76581 h 572738"/>
              <a:gd name="connsiteX32" fmla="*/ 1065086 w 2631852"/>
              <a:gd name="connsiteY32" fmla="*/ 382905 h 572738"/>
              <a:gd name="connsiteX33" fmla="*/ 1127855 w 2631852"/>
              <a:gd name="connsiteY33" fmla="*/ 425577 h 572738"/>
              <a:gd name="connsiteX34" fmla="*/ 1190625 w 2631852"/>
              <a:gd name="connsiteY34" fmla="*/ 382905 h 572738"/>
              <a:gd name="connsiteX35" fmla="*/ 1190625 w 2631852"/>
              <a:gd name="connsiteY35" fmla="*/ 77914 h 572738"/>
              <a:gd name="connsiteX36" fmla="*/ 1127855 w 2631852"/>
              <a:gd name="connsiteY36" fmla="*/ 35242 h 572738"/>
              <a:gd name="connsiteX37" fmla="*/ 1065086 w 2631852"/>
              <a:gd name="connsiteY37" fmla="*/ 77914 h 572738"/>
              <a:gd name="connsiteX38" fmla="*/ 1065086 w 2631852"/>
              <a:gd name="connsiteY38" fmla="*/ 382905 h 572738"/>
              <a:gd name="connsiteX39" fmla="*/ 1319212 w 2631852"/>
              <a:gd name="connsiteY39" fmla="*/ 3810 h 572738"/>
              <a:gd name="connsiteX40" fmla="*/ 1451039 w 2631852"/>
              <a:gd name="connsiteY40" fmla="*/ 3810 h 572738"/>
              <a:gd name="connsiteX41" fmla="*/ 1589151 w 2631852"/>
              <a:gd name="connsiteY41" fmla="*/ 72866 h 572738"/>
              <a:gd name="connsiteX42" fmla="*/ 1589151 w 2631852"/>
              <a:gd name="connsiteY42" fmla="*/ 183928 h 572738"/>
              <a:gd name="connsiteX43" fmla="*/ 1451134 w 2631852"/>
              <a:gd name="connsiteY43" fmla="*/ 252984 h 572738"/>
              <a:gd name="connsiteX44" fmla="*/ 1402175 w 2631852"/>
              <a:gd name="connsiteY44" fmla="*/ 252984 h 572738"/>
              <a:gd name="connsiteX45" fmla="*/ 1402175 w 2631852"/>
              <a:gd name="connsiteY45" fmla="*/ 457010 h 572738"/>
              <a:gd name="connsiteX46" fmla="*/ 1319308 w 2631852"/>
              <a:gd name="connsiteY46" fmla="*/ 457010 h 572738"/>
              <a:gd name="connsiteX47" fmla="*/ 1319308 w 2631852"/>
              <a:gd name="connsiteY47" fmla="*/ 3810 h 572738"/>
              <a:gd name="connsiteX48" fmla="*/ 1442276 w 2631852"/>
              <a:gd name="connsiteY48" fmla="*/ 217837 h 572738"/>
              <a:gd name="connsiteX49" fmla="*/ 1506283 w 2631852"/>
              <a:gd name="connsiteY49" fmla="*/ 189548 h 572738"/>
              <a:gd name="connsiteX50" fmla="*/ 1506283 w 2631852"/>
              <a:gd name="connsiteY50" fmla="*/ 67151 h 572738"/>
              <a:gd name="connsiteX51" fmla="*/ 1442276 w 2631852"/>
              <a:gd name="connsiteY51" fmla="*/ 38862 h 572738"/>
              <a:gd name="connsiteX52" fmla="*/ 1402080 w 2631852"/>
              <a:gd name="connsiteY52" fmla="*/ 38862 h 572738"/>
              <a:gd name="connsiteX53" fmla="*/ 1402080 w 2631852"/>
              <a:gd name="connsiteY53" fmla="*/ 217837 h 572738"/>
              <a:gd name="connsiteX54" fmla="*/ 1442276 w 2631852"/>
              <a:gd name="connsiteY54" fmla="*/ 217837 h 572738"/>
              <a:gd name="connsiteX55" fmla="*/ 1796034 w 2631852"/>
              <a:gd name="connsiteY55" fmla="*/ 65913 h 572738"/>
              <a:gd name="connsiteX56" fmla="*/ 1748409 w 2631852"/>
              <a:gd name="connsiteY56" fmla="*/ 35147 h 572738"/>
              <a:gd name="connsiteX57" fmla="*/ 1700594 w 2631852"/>
              <a:gd name="connsiteY57" fmla="*/ 65913 h 572738"/>
              <a:gd name="connsiteX58" fmla="*/ 1700594 w 2631852"/>
              <a:gd name="connsiteY58" fmla="*/ 113633 h 572738"/>
              <a:gd name="connsiteX59" fmla="*/ 1719453 w 2631852"/>
              <a:gd name="connsiteY59" fmla="*/ 154400 h 572738"/>
              <a:gd name="connsiteX60" fmla="*/ 1851279 w 2631852"/>
              <a:gd name="connsiteY60" fmla="*/ 267367 h 572738"/>
              <a:gd name="connsiteX61" fmla="*/ 1881378 w 2631852"/>
              <a:gd name="connsiteY61" fmla="*/ 322612 h 572738"/>
              <a:gd name="connsiteX62" fmla="*/ 1881378 w 2631852"/>
              <a:gd name="connsiteY62" fmla="*/ 394145 h 572738"/>
              <a:gd name="connsiteX63" fmla="*/ 1748314 w 2631852"/>
              <a:gd name="connsiteY63" fmla="*/ 460629 h 572738"/>
              <a:gd name="connsiteX64" fmla="*/ 1612678 w 2631852"/>
              <a:gd name="connsiteY64" fmla="*/ 394049 h 572738"/>
              <a:gd name="connsiteX65" fmla="*/ 1612678 w 2631852"/>
              <a:gd name="connsiteY65" fmla="*/ 331946 h 572738"/>
              <a:gd name="connsiteX66" fmla="*/ 1695545 w 2631852"/>
              <a:gd name="connsiteY66" fmla="*/ 331946 h 572738"/>
              <a:gd name="connsiteX67" fmla="*/ 1695545 w 2631852"/>
              <a:gd name="connsiteY67" fmla="*/ 391573 h 572738"/>
              <a:gd name="connsiteX68" fmla="*/ 1748314 w 2631852"/>
              <a:gd name="connsiteY68" fmla="*/ 425482 h 572738"/>
              <a:gd name="connsiteX69" fmla="*/ 1798511 w 2631852"/>
              <a:gd name="connsiteY69" fmla="*/ 391573 h 572738"/>
              <a:gd name="connsiteX70" fmla="*/ 1798511 w 2631852"/>
              <a:gd name="connsiteY70" fmla="*/ 328327 h 572738"/>
              <a:gd name="connsiteX71" fmla="*/ 1774698 w 2631852"/>
              <a:gd name="connsiteY71" fmla="*/ 284988 h 572738"/>
              <a:gd name="connsiteX72" fmla="*/ 1652969 w 2631852"/>
              <a:gd name="connsiteY72" fmla="*/ 178880 h 572738"/>
              <a:gd name="connsiteX73" fmla="*/ 1617821 w 2631852"/>
              <a:gd name="connsiteY73" fmla="*/ 121158 h 572738"/>
              <a:gd name="connsiteX74" fmla="*/ 1617821 w 2631852"/>
              <a:gd name="connsiteY74" fmla="*/ 66484 h 572738"/>
              <a:gd name="connsiteX75" fmla="*/ 1748409 w 2631852"/>
              <a:gd name="connsiteY75" fmla="*/ 0 h 572738"/>
              <a:gd name="connsiteX76" fmla="*/ 1878902 w 2631852"/>
              <a:gd name="connsiteY76" fmla="*/ 63437 h 572738"/>
              <a:gd name="connsiteX77" fmla="*/ 1878902 w 2631852"/>
              <a:gd name="connsiteY77" fmla="*/ 121158 h 572738"/>
              <a:gd name="connsiteX78" fmla="*/ 1796034 w 2631852"/>
              <a:gd name="connsiteY78" fmla="*/ 121158 h 572738"/>
              <a:gd name="connsiteX79" fmla="*/ 1796034 w 2631852"/>
              <a:gd name="connsiteY79" fmla="*/ 65913 h 572738"/>
              <a:gd name="connsiteX80" fmla="*/ 2407444 w 2631852"/>
              <a:gd name="connsiteY80" fmla="*/ 65913 h 572738"/>
              <a:gd name="connsiteX81" fmla="*/ 2359724 w 2631852"/>
              <a:gd name="connsiteY81" fmla="*/ 35147 h 572738"/>
              <a:gd name="connsiteX82" fmla="*/ 2312003 w 2631852"/>
              <a:gd name="connsiteY82" fmla="*/ 65913 h 572738"/>
              <a:gd name="connsiteX83" fmla="*/ 2312003 w 2631852"/>
              <a:gd name="connsiteY83" fmla="*/ 113633 h 572738"/>
              <a:gd name="connsiteX84" fmla="*/ 2330863 w 2631852"/>
              <a:gd name="connsiteY84" fmla="*/ 154400 h 572738"/>
              <a:gd name="connsiteX85" fmla="*/ 2462689 w 2631852"/>
              <a:gd name="connsiteY85" fmla="*/ 267367 h 572738"/>
              <a:gd name="connsiteX86" fmla="*/ 2492788 w 2631852"/>
              <a:gd name="connsiteY86" fmla="*/ 322612 h 572738"/>
              <a:gd name="connsiteX87" fmla="*/ 2492788 w 2631852"/>
              <a:gd name="connsiteY87" fmla="*/ 394145 h 572738"/>
              <a:gd name="connsiteX88" fmla="*/ 2359724 w 2631852"/>
              <a:gd name="connsiteY88" fmla="*/ 460629 h 572738"/>
              <a:gd name="connsiteX89" fmla="*/ 2224088 w 2631852"/>
              <a:gd name="connsiteY89" fmla="*/ 394145 h 572738"/>
              <a:gd name="connsiteX90" fmla="*/ 2224088 w 2631852"/>
              <a:gd name="connsiteY90" fmla="*/ 332042 h 572738"/>
              <a:gd name="connsiteX91" fmla="*/ 2306955 w 2631852"/>
              <a:gd name="connsiteY91" fmla="*/ 332042 h 572738"/>
              <a:gd name="connsiteX92" fmla="*/ 2306955 w 2631852"/>
              <a:gd name="connsiteY92" fmla="*/ 391668 h 572738"/>
              <a:gd name="connsiteX93" fmla="*/ 2359724 w 2631852"/>
              <a:gd name="connsiteY93" fmla="*/ 425577 h 572738"/>
              <a:gd name="connsiteX94" fmla="*/ 2409920 w 2631852"/>
              <a:gd name="connsiteY94" fmla="*/ 391668 h 572738"/>
              <a:gd name="connsiteX95" fmla="*/ 2409920 w 2631852"/>
              <a:gd name="connsiteY95" fmla="*/ 328327 h 572738"/>
              <a:gd name="connsiteX96" fmla="*/ 2386013 w 2631852"/>
              <a:gd name="connsiteY96" fmla="*/ 284988 h 572738"/>
              <a:gd name="connsiteX97" fmla="*/ 2264283 w 2631852"/>
              <a:gd name="connsiteY97" fmla="*/ 178880 h 572738"/>
              <a:gd name="connsiteX98" fmla="*/ 2229136 w 2631852"/>
              <a:gd name="connsiteY98" fmla="*/ 121158 h 572738"/>
              <a:gd name="connsiteX99" fmla="*/ 2229136 w 2631852"/>
              <a:gd name="connsiteY99" fmla="*/ 66484 h 572738"/>
              <a:gd name="connsiteX100" fmla="*/ 2359724 w 2631852"/>
              <a:gd name="connsiteY100" fmla="*/ 0 h 572738"/>
              <a:gd name="connsiteX101" fmla="*/ 2490216 w 2631852"/>
              <a:gd name="connsiteY101" fmla="*/ 63437 h 572738"/>
              <a:gd name="connsiteX102" fmla="*/ 2490216 w 2631852"/>
              <a:gd name="connsiteY102" fmla="*/ 121158 h 572738"/>
              <a:gd name="connsiteX103" fmla="*/ 2407444 w 2631852"/>
              <a:gd name="connsiteY103" fmla="*/ 121158 h 572738"/>
              <a:gd name="connsiteX104" fmla="*/ 2407444 w 2631852"/>
              <a:gd name="connsiteY104" fmla="*/ 65913 h 572738"/>
              <a:gd name="connsiteX105" fmla="*/ 343376 w 2631852"/>
              <a:gd name="connsiteY105" fmla="*/ 572738 h 572738"/>
              <a:gd name="connsiteX106" fmla="*/ 426339 w 2631852"/>
              <a:gd name="connsiteY106" fmla="*/ 572738 h 572738"/>
              <a:gd name="connsiteX107" fmla="*/ 607886 w 2631852"/>
              <a:gd name="connsiteY107" fmla="*/ 3810 h 572738"/>
              <a:gd name="connsiteX108" fmla="*/ 524923 w 2631852"/>
              <a:gd name="connsiteY108" fmla="*/ 3810 h 572738"/>
              <a:gd name="connsiteX109" fmla="*/ 343376 w 2631852"/>
              <a:gd name="connsiteY109" fmla="*/ 572738 h 572738"/>
              <a:gd name="connsiteX110" fmla="*/ 435578 w 2631852"/>
              <a:gd name="connsiteY110" fmla="*/ 226981 h 572738"/>
              <a:gd name="connsiteX111" fmla="*/ 364807 w 2631852"/>
              <a:gd name="connsiteY111" fmla="*/ 4858 h 572738"/>
              <a:gd name="connsiteX112" fmla="*/ 281845 w 2631852"/>
              <a:gd name="connsiteY112" fmla="*/ 4858 h 572738"/>
              <a:gd name="connsiteX113" fmla="*/ 394049 w 2631852"/>
              <a:gd name="connsiteY113" fmla="*/ 357283 h 572738"/>
              <a:gd name="connsiteX114" fmla="*/ 435578 w 2631852"/>
              <a:gd name="connsiteY114" fmla="*/ 226981 h 572738"/>
              <a:gd name="connsiteX115" fmla="*/ 1955292 w 2631852"/>
              <a:gd name="connsiteY115" fmla="*/ 572738 h 572738"/>
              <a:gd name="connsiteX116" fmla="*/ 2038255 w 2631852"/>
              <a:gd name="connsiteY116" fmla="*/ 572738 h 572738"/>
              <a:gd name="connsiteX117" fmla="*/ 2219801 w 2631852"/>
              <a:gd name="connsiteY117" fmla="*/ 3715 h 572738"/>
              <a:gd name="connsiteX118" fmla="*/ 2136839 w 2631852"/>
              <a:gd name="connsiteY118" fmla="*/ 3715 h 572738"/>
              <a:gd name="connsiteX119" fmla="*/ 1955292 w 2631852"/>
              <a:gd name="connsiteY119" fmla="*/ 572738 h 572738"/>
              <a:gd name="connsiteX120" fmla="*/ 2047875 w 2631852"/>
              <a:gd name="connsiteY120" fmla="*/ 225933 h 572738"/>
              <a:gd name="connsiteX121" fmla="*/ 1977104 w 2631852"/>
              <a:gd name="connsiteY121" fmla="*/ 3810 h 572738"/>
              <a:gd name="connsiteX122" fmla="*/ 1894141 w 2631852"/>
              <a:gd name="connsiteY122" fmla="*/ 3810 h 572738"/>
              <a:gd name="connsiteX123" fmla="*/ 2006346 w 2631852"/>
              <a:gd name="connsiteY123" fmla="*/ 356235 h 572738"/>
              <a:gd name="connsiteX124" fmla="*/ 2047875 w 2631852"/>
              <a:gd name="connsiteY124" fmla="*/ 225933 h 572738"/>
              <a:gd name="connsiteX125" fmla="*/ 931164 w 2631852"/>
              <a:gd name="connsiteY125" fmla="*/ 457010 h 572738"/>
              <a:gd name="connsiteX126" fmla="*/ 931545 w 2631852"/>
              <a:gd name="connsiteY126" fmla="*/ 457010 h 572738"/>
              <a:gd name="connsiteX127" fmla="*/ 931545 w 2631852"/>
              <a:gd name="connsiteY127" fmla="*/ 72962 h 572738"/>
              <a:gd name="connsiteX128" fmla="*/ 793528 w 2631852"/>
              <a:gd name="connsiteY128" fmla="*/ 3905 h 572738"/>
              <a:gd name="connsiteX129" fmla="*/ 633698 w 2631852"/>
              <a:gd name="connsiteY129" fmla="*/ 3905 h 572738"/>
              <a:gd name="connsiteX130" fmla="*/ 633698 w 2631852"/>
              <a:gd name="connsiteY130" fmla="*/ 457105 h 572738"/>
              <a:gd name="connsiteX131" fmla="*/ 716471 w 2631852"/>
              <a:gd name="connsiteY131" fmla="*/ 457105 h 572738"/>
              <a:gd name="connsiteX132" fmla="*/ 716566 w 2631852"/>
              <a:gd name="connsiteY132" fmla="*/ 457010 h 572738"/>
              <a:gd name="connsiteX133" fmla="*/ 716566 w 2631852"/>
              <a:gd name="connsiteY133" fmla="*/ 39052 h 572738"/>
              <a:gd name="connsiteX134" fmla="*/ 784670 w 2631852"/>
              <a:gd name="connsiteY134" fmla="*/ 39052 h 572738"/>
              <a:gd name="connsiteX135" fmla="*/ 848678 w 2631852"/>
              <a:gd name="connsiteY135" fmla="*/ 67342 h 572738"/>
              <a:gd name="connsiteX136" fmla="*/ 848678 w 2631852"/>
              <a:gd name="connsiteY136" fmla="*/ 457010 h 572738"/>
              <a:gd name="connsiteX137" fmla="*/ 931164 w 2631852"/>
              <a:gd name="connsiteY137" fmla="*/ 457010 h 572738"/>
              <a:gd name="connsiteX138" fmla="*/ 2524982 w 2631852"/>
              <a:gd name="connsiteY138" fmla="*/ 59722 h 572738"/>
              <a:gd name="connsiteX139" fmla="*/ 2578608 w 2631852"/>
              <a:gd name="connsiteY139" fmla="*/ 7144 h 572738"/>
              <a:gd name="connsiteX140" fmla="*/ 2631853 w 2631852"/>
              <a:gd name="connsiteY140" fmla="*/ 59722 h 572738"/>
              <a:gd name="connsiteX141" fmla="*/ 2578608 w 2631852"/>
              <a:gd name="connsiteY141" fmla="*/ 112681 h 572738"/>
              <a:gd name="connsiteX142" fmla="*/ 2524982 w 2631852"/>
              <a:gd name="connsiteY142" fmla="*/ 59722 h 572738"/>
              <a:gd name="connsiteX143" fmla="*/ 2578608 w 2631852"/>
              <a:gd name="connsiteY143" fmla="*/ 103918 h 572738"/>
              <a:gd name="connsiteX144" fmla="*/ 2621280 w 2631852"/>
              <a:gd name="connsiteY144" fmla="*/ 59817 h 572738"/>
              <a:gd name="connsiteX145" fmla="*/ 2578608 w 2631852"/>
              <a:gd name="connsiteY145" fmla="*/ 16002 h 572738"/>
              <a:gd name="connsiteX146" fmla="*/ 2535555 w 2631852"/>
              <a:gd name="connsiteY146" fmla="*/ 59817 h 572738"/>
              <a:gd name="connsiteX147" fmla="*/ 2578608 w 2631852"/>
              <a:gd name="connsiteY147" fmla="*/ 103918 h 572738"/>
              <a:gd name="connsiteX148" fmla="*/ 2567464 w 2631852"/>
              <a:gd name="connsiteY148" fmla="*/ 90297 h 572738"/>
              <a:gd name="connsiteX149" fmla="*/ 2558225 w 2631852"/>
              <a:gd name="connsiteY149" fmla="*/ 90297 h 572738"/>
              <a:gd name="connsiteX150" fmla="*/ 2558225 w 2631852"/>
              <a:gd name="connsiteY150" fmla="*/ 29432 h 572738"/>
              <a:gd name="connsiteX151" fmla="*/ 2581466 w 2631852"/>
              <a:gd name="connsiteY151" fmla="*/ 29432 h 572738"/>
              <a:gd name="connsiteX152" fmla="*/ 2602897 w 2631852"/>
              <a:gd name="connsiteY152" fmla="*/ 46768 h 572738"/>
              <a:gd name="connsiteX153" fmla="*/ 2587085 w 2631852"/>
              <a:gd name="connsiteY153" fmla="*/ 63532 h 572738"/>
              <a:gd name="connsiteX154" fmla="*/ 2604421 w 2631852"/>
              <a:gd name="connsiteY154" fmla="*/ 90297 h 572738"/>
              <a:gd name="connsiteX155" fmla="*/ 2594134 w 2631852"/>
              <a:gd name="connsiteY155" fmla="*/ 90297 h 572738"/>
              <a:gd name="connsiteX156" fmla="*/ 2578037 w 2631852"/>
              <a:gd name="connsiteY156" fmla="*/ 63913 h 572738"/>
              <a:gd name="connsiteX157" fmla="*/ 2567464 w 2631852"/>
              <a:gd name="connsiteY157" fmla="*/ 63913 h 572738"/>
              <a:gd name="connsiteX158" fmla="*/ 2567464 w 2631852"/>
              <a:gd name="connsiteY158" fmla="*/ 90297 h 572738"/>
              <a:gd name="connsiteX159" fmla="*/ 2578418 w 2631852"/>
              <a:gd name="connsiteY159" fmla="*/ 56102 h 572738"/>
              <a:gd name="connsiteX160" fmla="*/ 2593277 w 2631852"/>
              <a:gd name="connsiteY160" fmla="*/ 46196 h 572738"/>
              <a:gd name="connsiteX161" fmla="*/ 2580037 w 2631852"/>
              <a:gd name="connsiteY161" fmla="*/ 37243 h 572738"/>
              <a:gd name="connsiteX162" fmla="*/ 2567464 w 2631852"/>
              <a:gd name="connsiteY162" fmla="*/ 37243 h 572738"/>
              <a:gd name="connsiteX163" fmla="*/ 2567464 w 2631852"/>
              <a:gd name="connsiteY163" fmla="*/ 56102 h 572738"/>
              <a:gd name="connsiteX164" fmla="*/ 2578418 w 2631852"/>
              <a:gd name="connsiteY164" fmla="*/ 56102 h 57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631852" h="572738">
                <a:moveTo>
                  <a:pt x="183261" y="66961"/>
                </a:moveTo>
                <a:cubicBezTo>
                  <a:pt x="183261" y="49339"/>
                  <a:pt x="174498" y="36195"/>
                  <a:pt x="135541" y="36195"/>
                </a:cubicBezTo>
                <a:cubicBezTo>
                  <a:pt x="96679" y="36195"/>
                  <a:pt x="87820" y="49339"/>
                  <a:pt x="87820" y="66961"/>
                </a:cubicBezTo>
                <a:lnTo>
                  <a:pt x="87820" y="114681"/>
                </a:lnTo>
                <a:cubicBezTo>
                  <a:pt x="87820" y="129159"/>
                  <a:pt x="92869" y="143542"/>
                  <a:pt x="106680" y="155543"/>
                </a:cubicBezTo>
                <a:lnTo>
                  <a:pt x="238506" y="268510"/>
                </a:lnTo>
                <a:cubicBezTo>
                  <a:pt x="257366" y="284226"/>
                  <a:pt x="268605" y="303657"/>
                  <a:pt x="268605" y="323755"/>
                </a:cubicBezTo>
                <a:lnTo>
                  <a:pt x="268605" y="395287"/>
                </a:lnTo>
                <a:cubicBezTo>
                  <a:pt x="268605" y="437960"/>
                  <a:pt x="218408" y="461772"/>
                  <a:pt x="135541" y="461772"/>
                </a:cubicBezTo>
                <a:cubicBezTo>
                  <a:pt x="43910" y="461772"/>
                  <a:pt x="0" y="441103"/>
                  <a:pt x="0" y="395287"/>
                </a:cubicBezTo>
                <a:lnTo>
                  <a:pt x="0" y="333089"/>
                </a:lnTo>
                <a:lnTo>
                  <a:pt x="82868" y="333089"/>
                </a:lnTo>
                <a:lnTo>
                  <a:pt x="82868" y="392716"/>
                </a:lnTo>
                <a:cubicBezTo>
                  <a:pt x="82868" y="414052"/>
                  <a:pt x="99155" y="426625"/>
                  <a:pt x="135541" y="426625"/>
                </a:cubicBezTo>
                <a:cubicBezTo>
                  <a:pt x="169450" y="426625"/>
                  <a:pt x="185738" y="414052"/>
                  <a:pt x="185738" y="392716"/>
                </a:cubicBezTo>
                <a:lnTo>
                  <a:pt x="185738" y="329375"/>
                </a:lnTo>
                <a:cubicBezTo>
                  <a:pt x="185738" y="313658"/>
                  <a:pt x="179451" y="301752"/>
                  <a:pt x="161925" y="286036"/>
                </a:cubicBezTo>
                <a:lnTo>
                  <a:pt x="40100" y="179927"/>
                </a:lnTo>
                <a:cubicBezTo>
                  <a:pt x="17526" y="160496"/>
                  <a:pt x="4953" y="145352"/>
                  <a:pt x="4953" y="122206"/>
                </a:cubicBezTo>
                <a:lnTo>
                  <a:pt x="4953" y="67627"/>
                </a:lnTo>
                <a:cubicBezTo>
                  <a:pt x="4953" y="23051"/>
                  <a:pt x="51435" y="1048"/>
                  <a:pt x="135541" y="1048"/>
                </a:cubicBezTo>
                <a:cubicBezTo>
                  <a:pt x="228410" y="1048"/>
                  <a:pt x="266129" y="23051"/>
                  <a:pt x="266129" y="64484"/>
                </a:cubicBezTo>
                <a:lnTo>
                  <a:pt x="266129" y="122206"/>
                </a:lnTo>
                <a:lnTo>
                  <a:pt x="183261" y="122206"/>
                </a:lnTo>
                <a:lnTo>
                  <a:pt x="183261" y="66961"/>
                </a:lnTo>
                <a:close/>
                <a:moveTo>
                  <a:pt x="982218" y="76581"/>
                </a:moveTo>
                <a:cubicBezTo>
                  <a:pt x="982218" y="32004"/>
                  <a:pt x="1016127" y="0"/>
                  <a:pt x="1127855" y="0"/>
                </a:cubicBezTo>
                <a:cubicBezTo>
                  <a:pt x="1239583" y="0"/>
                  <a:pt x="1273493" y="32004"/>
                  <a:pt x="1273493" y="76581"/>
                </a:cubicBezTo>
                <a:lnTo>
                  <a:pt x="1273493" y="384143"/>
                </a:lnTo>
                <a:cubicBezTo>
                  <a:pt x="1273493" y="428720"/>
                  <a:pt x="1239583" y="460724"/>
                  <a:pt x="1127855" y="460724"/>
                </a:cubicBezTo>
                <a:cubicBezTo>
                  <a:pt x="1016127" y="460724"/>
                  <a:pt x="982218" y="428720"/>
                  <a:pt x="982218" y="384143"/>
                </a:cubicBezTo>
                <a:lnTo>
                  <a:pt x="982218" y="76581"/>
                </a:lnTo>
                <a:close/>
                <a:moveTo>
                  <a:pt x="1065086" y="382905"/>
                </a:moveTo>
                <a:cubicBezTo>
                  <a:pt x="1065086" y="408051"/>
                  <a:pt x="1075087" y="425577"/>
                  <a:pt x="1127855" y="425577"/>
                </a:cubicBezTo>
                <a:cubicBezTo>
                  <a:pt x="1180624" y="425577"/>
                  <a:pt x="1190625" y="407956"/>
                  <a:pt x="1190625" y="382905"/>
                </a:cubicBezTo>
                <a:lnTo>
                  <a:pt x="1190625" y="77914"/>
                </a:lnTo>
                <a:cubicBezTo>
                  <a:pt x="1190625" y="52768"/>
                  <a:pt x="1180529" y="35242"/>
                  <a:pt x="1127855" y="35242"/>
                </a:cubicBezTo>
                <a:cubicBezTo>
                  <a:pt x="1075087" y="35242"/>
                  <a:pt x="1065086" y="52864"/>
                  <a:pt x="1065086" y="77914"/>
                </a:cubicBezTo>
                <a:lnTo>
                  <a:pt x="1065086" y="382905"/>
                </a:lnTo>
                <a:close/>
                <a:moveTo>
                  <a:pt x="1319212" y="3810"/>
                </a:moveTo>
                <a:lnTo>
                  <a:pt x="1451039" y="3810"/>
                </a:lnTo>
                <a:cubicBezTo>
                  <a:pt x="1557719" y="3810"/>
                  <a:pt x="1589151" y="21431"/>
                  <a:pt x="1589151" y="72866"/>
                </a:cubicBezTo>
                <a:lnTo>
                  <a:pt x="1589151" y="183928"/>
                </a:lnTo>
                <a:cubicBezTo>
                  <a:pt x="1589151" y="235363"/>
                  <a:pt x="1557814" y="252984"/>
                  <a:pt x="1451134" y="252984"/>
                </a:cubicBezTo>
                <a:lnTo>
                  <a:pt x="1402175" y="252984"/>
                </a:lnTo>
                <a:lnTo>
                  <a:pt x="1402175" y="457010"/>
                </a:lnTo>
                <a:lnTo>
                  <a:pt x="1319308" y="457010"/>
                </a:lnTo>
                <a:lnTo>
                  <a:pt x="1319308" y="3810"/>
                </a:lnTo>
                <a:close/>
                <a:moveTo>
                  <a:pt x="1442276" y="217837"/>
                </a:moveTo>
                <a:cubicBezTo>
                  <a:pt x="1479995" y="217837"/>
                  <a:pt x="1506283" y="212788"/>
                  <a:pt x="1506283" y="189548"/>
                </a:cubicBezTo>
                <a:lnTo>
                  <a:pt x="1506283" y="67151"/>
                </a:lnTo>
                <a:cubicBezTo>
                  <a:pt x="1506283" y="43910"/>
                  <a:pt x="1479995" y="38862"/>
                  <a:pt x="1442276" y="38862"/>
                </a:cubicBezTo>
                <a:lnTo>
                  <a:pt x="1402080" y="38862"/>
                </a:lnTo>
                <a:lnTo>
                  <a:pt x="1402080" y="217837"/>
                </a:lnTo>
                <a:lnTo>
                  <a:pt x="1442276" y="217837"/>
                </a:lnTo>
                <a:close/>
                <a:moveTo>
                  <a:pt x="1796034" y="65913"/>
                </a:moveTo>
                <a:cubicBezTo>
                  <a:pt x="1796034" y="48292"/>
                  <a:pt x="1787271" y="35147"/>
                  <a:pt x="1748409" y="35147"/>
                </a:cubicBezTo>
                <a:cubicBezTo>
                  <a:pt x="1709452" y="35147"/>
                  <a:pt x="1700594" y="48292"/>
                  <a:pt x="1700594" y="65913"/>
                </a:cubicBezTo>
                <a:lnTo>
                  <a:pt x="1700594" y="113633"/>
                </a:lnTo>
                <a:cubicBezTo>
                  <a:pt x="1700594" y="128016"/>
                  <a:pt x="1705642" y="142494"/>
                  <a:pt x="1719453" y="154400"/>
                </a:cubicBezTo>
                <a:lnTo>
                  <a:pt x="1851279" y="267367"/>
                </a:lnTo>
                <a:cubicBezTo>
                  <a:pt x="1870043" y="283083"/>
                  <a:pt x="1881378" y="302514"/>
                  <a:pt x="1881378" y="322612"/>
                </a:cubicBezTo>
                <a:lnTo>
                  <a:pt x="1881378" y="394145"/>
                </a:lnTo>
                <a:cubicBezTo>
                  <a:pt x="1881378" y="436817"/>
                  <a:pt x="1831181" y="460629"/>
                  <a:pt x="1748314" y="460629"/>
                </a:cubicBezTo>
                <a:cubicBezTo>
                  <a:pt x="1656683" y="460629"/>
                  <a:pt x="1612678" y="439960"/>
                  <a:pt x="1612678" y="394049"/>
                </a:cubicBezTo>
                <a:lnTo>
                  <a:pt x="1612678" y="331946"/>
                </a:lnTo>
                <a:lnTo>
                  <a:pt x="1695545" y="331946"/>
                </a:lnTo>
                <a:lnTo>
                  <a:pt x="1695545" y="391573"/>
                </a:lnTo>
                <a:cubicBezTo>
                  <a:pt x="1695545" y="412909"/>
                  <a:pt x="1711833" y="425482"/>
                  <a:pt x="1748314" y="425482"/>
                </a:cubicBezTo>
                <a:cubicBezTo>
                  <a:pt x="1782223" y="425482"/>
                  <a:pt x="1798511" y="412909"/>
                  <a:pt x="1798511" y="391573"/>
                </a:cubicBezTo>
                <a:lnTo>
                  <a:pt x="1798511" y="328327"/>
                </a:lnTo>
                <a:cubicBezTo>
                  <a:pt x="1798511" y="312610"/>
                  <a:pt x="1792319" y="300704"/>
                  <a:pt x="1774698" y="284988"/>
                </a:cubicBezTo>
                <a:lnTo>
                  <a:pt x="1652969" y="178880"/>
                </a:lnTo>
                <a:cubicBezTo>
                  <a:pt x="1630394" y="159449"/>
                  <a:pt x="1617821" y="144399"/>
                  <a:pt x="1617821" y="121158"/>
                </a:cubicBezTo>
                <a:lnTo>
                  <a:pt x="1617821" y="66484"/>
                </a:lnTo>
                <a:cubicBezTo>
                  <a:pt x="1617821" y="21907"/>
                  <a:pt x="1664208" y="0"/>
                  <a:pt x="1748409" y="0"/>
                </a:cubicBezTo>
                <a:cubicBezTo>
                  <a:pt x="1841278" y="0"/>
                  <a:pt x="1878902" y="21907"/>
                  <a:pt x="1878902" y="63437"/>
                </a:cubicBezTo>
                <a:lnTo>
                  <a:pt x="1878902" y="121158"/>
                </a:lnTo>
                <a:lnTo>
                  <a:pt x="1796034" y="121158"/>
                </a:lnTo>
                <a:lnTo>
                  <a:pt x="1796034" y="65913"/>
                </a:lnTo>
                <a:close/>
                <a:moveTo>
                  <a:pt x="2407444" y="65913"/>
                </a:moveTo>
                <a:cubicBezTo>
                  <a:pt x="2407444" y="48387"/>
                  <a:pt x="2398585" y="35147"/>
                  <a:pt x="2359724" y="35147"/>
                </a:cubicBezTo>
                <a:cubicBezTo>
                  <a:pt x="2320862" y="35147"/>
                  <a:pt x="2312003" y="48292"/>
                  <a:pt x="2312003" y="65913"/>
                </a:cubicBezTo>
                <a:lnTo>
                  <a:pt x="2312003" y="113633"/>
                </a:lnTo>
                <a:cubicBezTo>
                  <a:pt x="2312003" y="128111"/>
                  <a:pt x="2317052" y="142494"/>
                  <a:pt x="2330863" y="154400"/>
                </a:cubicBezTo>
                <a:lnTo>
                  <a:pt x="2462689" y="267367"/>
                </a:lnTo>
                <a:cubicBezTo>
                  <a:pt x="2481548" y="283083"/>
                  <a:pt x="2492788" y="302514"/>
                  <a:pt x="2492788" y="322612"/>
                </a:cubicBezTo>
                <a:lnTo>
                  <a:pt x="2492788" y="394145"/>
                </a:lnTo>
                <a:cubicBezTo>
                  <a:pt x="2492788" y="436817"/>
                  <a:pt x="2442591" y="460629"/>
                  <a:pt x="2359724" y="460629"/>
                </a:cubicBezTo>
                <a:cubicBezTo>
                  <a:pt x="2268093" y="460629"/>
                  <a:pt x="2224088" y="439960"/>
                  <a:pt x="2224088" y="394145"/>
                </a:cubicBezTo>
                <a:lnTo>
                  <a:pt x="2224088" y="332042"/>
                </a:lnTo>
                <a:lnTo>
                  <a:pt x="2306955" y="332042"/>
                </a:lnTo>
                <a:lnTo>
                  <a:pt x="2306955" y="391668"/>
                </a:lnTo>
                <a:cubicBezTo>
                  <a:pt x="2306955" y="413004"/>
                  <a:pt x="2323338" y="425577"/>
                  <a:pt x="2359724" y="425577"/>
                </a:cubicBezTo>
                <a:cubicBezTo>
                  <a:pt x="2393537" y="425577"/>
                  <a:pt x="2409920" y="413004"/>
                  <a:pt x="2409920" y="391668"/>
                </a:cubicBezTo>
                <a:lnTo>
                  <a:pt x="2409920" y="328327"/>
                </a:lnTo>
                <a:cubicBezTo>
                  <a:pt x="2409920" y="312610"/>
                  <a:pt x="2403634" y="300704"/>
                  <a:pt x="2386013" y="284988"/>
                </a:cubicBezTo>
                <a:lnTo>
                  <a:pt x="2264283" y="178880"/>
                </a:lnTo>
                <a:cubicBezTo>
                  <a:pt x="2241709" y="159449"/>
                  <a:pt x="2229136" y="144399"/>
                  <a:pt x="2229136" y="121158"/>
                </a:cubicBezTo>
                <a:lnTo>
                  <a:pt x="2229136" y="66484"/>
                </a:lnTo>
                <a:cubicBezTo>
                  <a:pt x="2229136" y="21907"/>
                  <a:pt x="2275618" y="0"/>
                  <a:pt x="2359724" y="0"/>
                </a:cubicBezTo>
                <a:cubicBezTo>
                  <a:pt x="2452592" y="0"/>
                  <a:pt x="2490216" y="22003"/>
                  <a:pt x="2490216" y="63437"/>
                </a:cubicBezTo>
                <a:lnTo>
                  <a:pt x="2490216" y="121158"/>
                </a:lnTo>
                <a:lnTo>
                  <a:pt x="2407444" y="121158"/>
                </a:lnTo>
                <a:lnTo>
                  <a:pt x="2407444" y="65913"/>
                </a:lnTo>
                <a:close/>
                <a:moveTo>
                  <a:pt x="343376" y="572738"/>
                </a:moveTo>
                <a:lnTo>
                  <a:pt x="426339" y="572738"/>
                </a:lnTo>
                <a:lnTo>
                  <a:pt x="607886" y="3810"/>
                </a:lnTo>
                <a:lnTo>
                  <a:pt x="524923" y="3810"/>
                </a:lnTo>
                <a:lnTo>
                  <a:pt x="343376" y="572738"/>
                </a:lnTo>
                <a:close/>
                <a:moveTo>
                  <a:pt x="435578" y="226981"/>
                </a:moveTo>
                <a:lnTo>
                  <a:pt x="364807" y="4858"/>
                </a:lnTo>
                <a:lnTo>
                  <a:pt x="281845" y="4858"/>
                </a:lnTo>
                <a:lnTo>
                  <a:pt x="394049" y="357283"/>
                </a:lnTo>
                <a:lnTo>
                  <a:pt x="435578" y="226981"/>
                </a:lnTo>
                <a:close/>
                <a:moveTo>
                  <a:pt x="1955292" y="572738"/>
                </a:moveTo>
                <a:lnTo>
                  <a:pt x="2038255" y="572738"/>
                </a:lnTo>
                <a:lnTo>
                  <a:pt x="2219801" y="3715"/>
                </a:lnTo>
                <a:lnTo>
                  <a:pt x="2136839" y="3715"/>
                </a:lnTo>
                <a:lnTo>
                  <a:pt x="1955292" y="572738"/>
                </a:lnTo>
                <a:close/>
                <a:moveTo>
                  <a:pt x="2047875" y="225933"/>
                </a:moveTo>
                <a:lnTo>
                  <a:pt x="1977104" y="3810"/>
                </a:lnTo>
                <a:lnTo>
                  <a:pt x="1894141" y="3810"/>
                </a:lnTo>
                <a:lnTo>
                  <a:pt x="2006346" y="356235"/>
                </a:lnTo>
                <a:lnTo>
                  <a:pt x="2047875" y="225933"/>
                </a:lnTo>
                <a:close/>
                <a:moveTo>
                  <a:pt x="931164" y="457010"/>
                </a:moveTo>
                <a:lnTo>
                  <a:pt x="931545" y="457010"/>
                </a:lnTo>
                <a:lnTo>
                  <a:pt x="931545" y="72962"/>
                </a:lnTo>
                <a:cubicBezTo>
                  <a:pt x="931545" y="21527"/>
                  <a:pt x="900113" y="3905"/>
                  <a:pt x="793528" y="3905"/>
                </a:cubicBezTo>
                <a:lnTo>
                  <a:pt x="633698" y="3905"/>
                </a:lnTo>
                <a:lnTo>
                  <a:pt x="633698" y="457105"/>
                </a:lnTo>
                <a:lnTo>
                  <a:pt x="716471" y="457105"/>
                </a:lnTo>
                <a:lnTo>
                  <a:pt x="716566" y="457010"/>
                </a:lnTo>
                <a:lnTo>
                  <a:pt x="716566" y="39052"/>
                </a:lnTo>
                <a:lnTo>
                  <a:pt x="784670" y="39052"/>
                </a:lnTo>
                <a:cubicBezTo>
                  <a:pt x="822293" y="39052"/>
                  <a:pt x="848678" y="44101"/>
                  <a:pt x="848678" y="67342"/>
                </a:cubicBezTo>
                <a:lnTo>
                  <a:pt x="848678" y="457010"/>
                </a:lnTo>
                <a:lnTo>
                  <a:pt x="931164" y="457010"/>
                </a:lnTo>
                <a:close/>
                <a:moveTo>
                  <a:pt x="2524982" y="59722"/>
                </a:moveTo>
                <a:cubicBezTo>
                  <a:pt x="2524982" y="29432"/>
                  <a:pt x="2549557" y="7144"/>
                  <a:pt x="2578608" y="7144"/>
                </a:cubicBezTo>
                <a:cubicBezTo>
                  <a:pt x="2607374" y="7144"/>
                  <a:pt x="2631853" y="29432"/>
                  <a:pt x="2631853" y="59722"/>
                </a:cubicBezTo>
                <a:cubicBezTo>
                  <a:pt x="2631853" y="90297"/>
                  <a:pt x="2607278" y="112681"/>
                  <a:pt x="2578608" y="112681"/>
                </a:cubicBezTo>
                <a:cubicBezTo>
                  <a:pt x="2549557" y="112681"/>
                  <a:pt x="2524982" y="90297"/>
                  <a:pt x="2524982" y="59722"/>
                </a:cubicBezTo>
                <a:close/>
                <a:moveTo>
                  <a:pt x="2578608" y="103918"/>
                </a:moveTo>
                <a:cubicBezTo>
                  <a:pt x="2602516" y="103918"/>
                  <a:pt x="2621280" y="85249"/>
                  <a:pt x="2621280" y="59817"/>
                </a:cubicBezTo>
                <a:cubicBezTo>
                  <a:pt x="2621280" y="34862"/>
                  <a:pt x="2602516" y="16002"/>
                  <a:pt x="2578608" y="16002"/>
                </a:cubicBezTo>
                <a:cubicBezTo>
                  <a:pt x="2554415" y="16002"/>
                  <a:pt x="2535555" y="34862"/>
                  <a:pt x="2535555" y="59817"/>
                </a:cubicBezTo>
                <a:cubicBezTo>
                  <a:pt x="2535650" y="85153"/>
                  <a:pt x="2554415" y="103918"/>
                  <a:pt x="2578608" y="103918"/>
                </a:cubicBezTo>
                <a:close/>
                <a:moveTo>
                  <a:pt x="2567464" y="90297"/>
                </a:moveTo>
                <a:lnTo>
                  <a:pt x="2558225" y="90297"/>
                </a:lnTo>
                <a:lnTo>
                  <a:pt x="2558225" y="29432"/>
                </a:lnTo>
                <a:lnTo>
                  <a:pt x="2581466" y="29432"/>
                </a:lnTo>
                <a:cubicBezTo>
                  <a:pt x="2595848" y="29432"/>
                  <a:pt x="2602897" y="34766"/>
                  <a:pt x="2602897" y="46768"/>
                </a:cubicBezTo>
                <a:cubicBezTo>
                  <a:pt x="2602897" y="57626"/>
                  <a:pt x="2596039" y="62389"/>
                  <a:pt x="2587085" y="63532"/>
                </a:cubicBezTo>
                <a:lnTo>
                  <a:pt x="2604421" y="90297"/>
                </a:lnTo>
                <a:lnTo>
                  <a:pt x="2594134" y="90297"/>
                </a:lnTo>
                <a:lnTo>
                  <a:pt x="2578037" y="63913"/>
                </a:lnTo>
                <a:lnTo>
                  <a:pt x="2567464" y="63913"/>
                </a:lnTo>
                <a:lnTo>
                  <a:pt x="2567464" y="90297"/>
                </a:lnTo>
                <a:close/>
                <a:moveTo>
                  <a:pt x="2578418" y="56102"/>
                </a:moveTo>
                <a:cubicBezTo>
                  <a:pt x="2586228" y="56102"/>
                  <a:pt x="2593277" y="55531"/>
                  <a:pt x="2593277" y="46196"/>
                </a:cubicBezTo>
                <a:cubicBezTo>
                  <a:pt x="2593277" y="38671"/>
                  <a:pt x="2586418" y="37243"/>
                  <a:pt x="2580037" y="37243"/>
                </a:cubicBezTo>
                <a:lnTo>
                  <a:pt x="2567464" y="37243"/>
                </a:lnTo>
                <a:lnTo>
                  <a:pt x="2567464" y="56102"/>
                </a:lnTo>
                <a:lnTo>
                  <a:pt x="2578418" y="56102"/>
                </a:lnTo>
                <a:close/>
              </a:path>
            </a:pathLst>
          </a:custGeom>
          <a:solidFill>
            <a:schemeClr val="bg1"/>
          </a:solidFill>
          <a:ln w="9525" cap="flat">
            <a:noFill/>
            <a:prstDash val="solid"/>
            <a:miter/>
          </a:ln>
        </p:spPr>
        <p:txBody>
          <a:bodyPr rtlCol="0" anchor="ctr"/>
          <a:lstStyle/>
          <a:p>
            <a:endParaRPr/>
          </a:p>
        </p:txBody>
      </p:sp>
    </p:spTree>
    <p:extLst>
      <p:ext uri="{BB962C8B-B14F-4D97-AF65-F5344CB8AC3E}">
        <p14:creationId xmlns:p14="http://schemas.microsoft.com/office/powerpoint/2010/main" val="229124321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254F146-CCD8-CE18-47E2-7C55F7CD167B}"/>
              </a:ext>
              <a:ext uri="{C183D7F6-B498-43B3-948B-1728B52AA6E4}">
                <adec:decorative xmlns:adec="http://schemas.microsoft.com/office/drawing/2017/decorative" val="1"/>
              </a:ext>
            </a:extLst>
          </p:cNvPr>
          <p:cNvGrpSpPr/>
          <p:nvPr>
            <p:custDataLst>
              <p:tags r:id="rId1"/>
            </p:custDataLst>
          </p:nvPr>
        </p:nvGrpSpPr>
        <p:grpSpPr bwMode="gray">
          <a:xfrm>
            <a:off x="-18954" y="279870"/>
            <a:ext cx="12224018" cy="1421982"/>
            <a:chOff x="-18954" y="279870"/>
            <a:chExt cx="12224018" cy="1421982"/>
          </a:xfrm>
        </p:grpSpPr>
        <p:sp>
          <p:nvSpPr>
            <p:cNvPr id="15" name="Rectangle 14">
              <a:extLst>
                <a:ext uri="{FF2B5EF4-FFF2-40B4-BE49-F238E27FC236}">
                  <a16:creationId xmlns:a16="http://schemas.microsoft.com/office/drawing/2014/main" id="{441009FC-1FD1-D84F-C4DA-C3587CC81898}"/>
                </a:ext>
              </a:extLst>
            </p:cNvPr>
            <p:cNvSpPr/>
            <p:nvPr/>
          </p:nvSpPr>
          <p:spPr bwMode="gray">
            <a:xfrm>
              <a:off x="0" y="355353"/>
              <a:ext cx="12192000" cy="1271016"/>
            </a:xfrm>
            <a:prstGeom prst="rect">
              <a:avLst/>
            </a:prstGeom>
            <a:gradFill>
              <a:gsLst>
                <a:gs pos="0">
                  <a:srgbClr val="FFFFFF">
                    <a:lumMod val="95000"/>
                    <a:alpha val="54000"/>
                  </a:srgbClr>
                </a:gs>
                <a:gs pos="80000">
                  <a:srgbClr val="646E81">
                    <a:lumMod val="20000"/>
                    <a:lumOff val="80000"/>
                    <a:alpha val="80000"/>
                  </a:srgbClr>
                </a:gs>
              </a:gsLst>
              <a:lin ang="8100000" scaled="1"/>
            </a:gradFill>
            <a:ln w="12700" cap="flat" cmpd="sng" algn="ctr">
              <a:noFill/>
              <a:prstDash val="solid"/>
              <a:miter lim="800000"/>
            </a:ln>
            <a:effectLst/>
          </p:spPr>
          <p:txBody>
            <a:bodyPr wrap="square" rtlCol="0" anchor="ctr">
              <a:noAutofit/>
            </a:bodyPr>
            <a:lstStyle/>
            <a:p>
              <a:pPr marR="0" lvl="0" indent="0" algn="ctr" defTabSz="914400" fontAlgn="auto">
                <a:lnSpc>
                  <a:spcPct val="100000"/>
                </a:lnSpc>
                <a:spcBef>
                  <a:spcPts val="0"/>
                </a:spcBef>
                <a:spcAft>
                  <a:spcPts val="0"/>
                </a:spcAft>
                <a:buClrTx/>
                <a:buSzTx/>
                <a:buFontTx/>
                <a:buNone/>
                <a:tabLst/>
              </a:pPr>
              <a:endParaRPr kumimoji="0" sz="1400" b="0" i="0" u="none" strike="noStrike" kern="0" cap="none" spc="0" normalizeH="0" baseline="0">
                <a:ln>
                  <a:noFill/>
                </a:ln>
                <a:solidFill>
                  <a:srgbClr val="FFFFFF"/>
                </a:solidFill>
                <a:effectLst/>
                <a:uLnTx/>
                <a:uFillTx/>
                <a:latin typeface="+mn-lt"/>
                <a:ea typeface="+mn-ea"/>
              </a:endParaRPr>
            </a:p>
          </p:txBody>
        </p:sp>
        <p:grpSp>
          <p:nvGrpSpPr>
            <p:cNvPr id="16" name="Group 15">
              <a:extLst>
                <a:ext uri="{FF2B5EF4-FFF2-40B4-BE49-F238E27FC236}">
                  <a16:creationId xmlns:a16="http://schemas.microsoft.com/office/drawing/2014/main" id="{99777291-65C0-CC0F-C325-E7E91954EE7C}"/>
                </a:ext>
              </a:extLst>
            </p:cNvPr>
            <p:cNvGrpSpPr/>
            <p:nvPr/>
          </p:nvGrpSpPr>
          <p:grpSpPr bwMode="gray">
            <a:xfrm>
              <a:off x="-18954" y="279870"/>
              <a:ext cx="12224018" cy="1421982"/>
              <a:chOff x="-18954" y="279870"/>
              <a:chExt cx="12224018" cy="1421982"/>
            </a:xfrm>
          </p:grpSpPr>
          <p:cxnSp>
            <p:nvCxnSpPr>
              <p:cNvPr id="17" name="Straight Connector 16">
                <a:extLst>
                  <a:ext uri="{FF2B5EF4-FFF2-40B4-BE49-F238E27FC236}">
                    <a16:creationId xmlns:a16="http://schemas.microsoft.com/office/drawing/2014/main" id="{5CF58095-41B1-0BEA-6A9D-9420A2542910}"/>
                  </a:ext>
                </a:extLst>
              </p:cNvPr>
              <p:cNvCxnSpPr>
                <a:cxnSpLocks/>
              </p:cNvCxnSpPr>
              <p:nvPr/>
            </p:nvCxnSpPr>
            <p:spPr bwMode="gray">
              <a:xfrm flipV="1">
                <a:off x="-2176" y="1696356"/>
                <a:ext cx="12207240" cy="5496"/>
              </a:xfrm>
              <a:prstGeom prst="line">
                <a:avLst/>
              </a:prstGeom>
              <a:gradFill>
                <a:gsLst>
                  <a:gs pos="0">
                    <a:srgbClr val="FFFFFF">
                      <a:lumMod val="95000"/>
                      <a:alpha val="54000"/>
                    </a:srgbClr>
                  </a:gs>
                  <a:gs pos="80000">
                    <a:srgbClr val="646E81">
                      <a:lumMod val="20000"/>
                      <a:lumOff val="80000"/>
                      <a:alpha val="80000"/>
                    </a:srgbClr>
                  </a:gs>
                </a:gsLst>
                <a:lin ang="8100000" scaled="1"/>
              </a:gradFill>
              <a:ln w="12700" cap="flat" cmpd="sng" algn="ctr">
                <a:gradFill flip="none" rotWithShape="1">
                  <a:gsLst>
                    <a:gs pos="32000">
                      <a:schemeClr val="accent1">
                        <a:lumMod val="45000"/>
                        <a:lumOff val="55000"/>
                      </a:schemeClr>
                    </a:gs>
                    <a:gs pos="100000">
                      <a:schemeClr val="accent1"/>
                    </a:gs>
                  </a:gsLst>
                  <a:lin ang="0" scaled="1"/>
                  <a:tileRect/>
                </a:gradFill>
                <a:prstDash val="solid"/>
                <a:miter lim="800000"/>
              </a:ln>
              <a:effectLst/>
            </p:spPr>
          </p:cxnSp>
          <p:cxnSp>
            <p:nvCxnSpPr>
              <p:cNvPr id="18" name="Straight Connector 17">
                <a:extLst>
                  <a:ext uri="{FF2B5EF4-FFF2-40B4-BE49-F238E27FC236}">
                    <a16:creationId xmlns:a16="http://schemas.microsoft.com/office/drawing/2014/main" id="{E168D1FF-77D7-20E4-8D9E-9F3D7143A315}"/>
                  </a:ext>
                </a:extLst>
              </p:cNvPr>
              <p:cNvCxnSpPr>
                <a:cxnSpLocks/>
              </p:cNvCxnSpPr>
              <p:nvPr/>
            </p:nvCxnSpPr>
            <p:spPr bwMode="gray">
              <a:xfrm flipV="1">
                <a:off x="-18954" y="279870"/>
                <a:ext cx="12207240" cy="5496"/>
              </a:xfrm>
              <a:prstGeom prst="line">
                <a:avLst/>
              </a:prstGeom>
              <a:gradFill>
                <a:gsLst>
                  <a:gs pos="0">
                    <a:srgbClr val="FFFFFF">
                      <a:lumMod val="95000"/>
                      <a:alpha val="54000"/>
                    </a:srgbClr>
                  </a:gs>
                  <a:gs pos="80000">
                    <a:srgbClr val="646E81">
                      <a:lumMod val="20000"/>
                      <a:lumOff val="80000"/>
                      <a:alpha val="80000"/>
                    </a:srgbClr>
                  </a:gs>
                </a:gsLst>
                <a:lin ang="8100000" scaled="1"/>
              </a:gradFill>
              <a:ln w="12700" cap="flat" cmpd="sng" algn="ctr">
                <a:gradFill flip="none" rotWithShape="1">
                  <a:gsLst>
                    <a:gs pos="32000">
                      <a:schemeClr val="accent1">
                        <a:lumMod val="45000"/>
                        <a:lumOff val="55000"/>
                      </a:schemeClr>
                    </a:gs>
                    <a:gs pos="100000">
                      <a:schemeClr val="accent1"/>
                    </a:gs>
                  </a:gsLst>
                  <a:lin ang="0" scaled="1"/>
                  <a:tileRect/>
                </a:gradFill>
                <a:prstDash val="solid"/>
                <a:miter lim="800000"/>
              </a:ln>
              <a:effectLst/>
            </p:spPr>
          </p:cxnSp>
        </p:grpSp>
      </p:grpSp>
      <p:sp>
        <p:nvSpPr>
          <p:cNvPr id="12" name="Title 11">
            <a:extLst>
              <a:ext uri="{FF2B5EF4-FFF2-40B4-BE49-F238E27FC236}">
                <a16:creationId xmlns:a16="http://schemas.microsoft.com/office/drawing/2014/main" id="{588923EF-2AAA-BBE4-CEC8-993321A4BBAF}"/>
              </a:ext>
            </a:extLst>
          </p:cNvPr>
          <p:cNvSpPr>
            <a:spLocks noGrp="1"/>
          </p:cNvSpPr>
          <p:nvPr>
            <p:ph type="title" hasCustomPrompt="1"/>
          </p:nvPr>
        </p:nvSpPr>
        <p:spPr/>
        <p:txBody>
          <a:bodyPr anchor="ctr"/>
          <a:lstStyle>
            <a:lvl1pPr>
              <a:defRPr sz="4400" spc="0" baseline="0">
                <a:solidFill>
                  <a:schemeClr val="accent1"/>
                </a:solidFill>
              </a:defRPr>
            </a:lvl1pPr>
          </a:lstStyle>
          <a:p>
            <a:r>
              <a:t>Click to Add Agenda Title</a:t>
            </a:r>
          </a:p>
        </p:txBody>
      </p:sp>
      <p:sp>
        <p:nvSpPr>
          <p:cNvPr id="7" name="Text Placeholder 6"/>
          <p:cNvSpPr>
            <a:spLocks noGrp="1"/>
          </p:cNvSpPr>
          <p:nvPr>
            <p:ph type="body" sz="quarter" idx="10" hasCustomPrompt="1"/>
            <p:custDataLst>
              <p:tags r:id="rId2"/>
            </p:custDataLst>
          </p:nvPr>
        </p:nvSpPr>
        <p:spPr>
          <a:xfrm>
            <a:off x="533400" y="1943101"/>
            <a:ext cx="11125200" cy="4532312"/>
          </a:xfrm>
        </p:spPr>
        <p:txBody>
          <a:bodyPr>
            <a:noAutofit/>
          </a:bodyPr>
          <a:lstStyle>
            <a:lvl1pPr marL="228600" indent="-228600">
              <a:spcBef>
                <a:spcPts val="600"/>
              </a:spcBef>
              <a:spcAft>
                <a:spcPts val="0"/>
              </a:spcAft>
              <a:buClr>
                <a:schemeClr val="tx1"/>
              </a:buClr>
              <a:buFont typeface="Arial" panose="020B0604020202020204" pitchFamily="34" charset="0"/>
              <a:buChar char="•"/>
              <a:defRPr sz="2400" baseline="0">
                <a:solidFill>
                  <a:schemeClr val="tx1"/>
                </a:solidFill>
              </a:defRPr>
            </a:lvl1pPr>
            <a:lvl2pPr marL="521208" indent="-228600">
              <a:buClr>
                <a:schemeClr val="tx1"/>
              </a:buClr>
              <a:buFont typeface="Arial" panose="020B0604020202020204" pitchFamily="34" charset="0"/>
              <a:buChar char="–"/>
              <a:defRPr sz="1800">
                <a:solidFill>
                  <a:schemeClr val="tx1"/>
                </a:solidFill>
              </a:defRPr>
            </a:lvl2pPr>
            <a:lvl3pPr marL="804672" indent="-228600">
              <a:buClr>
                <a:schemeClr val="tx1"/>
              </a:buClr>
              <a:buFont typeface="Arial" panose="020B0604020202020204" pitchFamily="34" charset="0"/>
              <a:buChar char="–"/>
              <a:defRPr sz="1600">
                <a:solidFill>
                  <a:schemeClr val="tx1"/>
                </a:solidFill>
              </a:defRPr>
            </a:lvl3pPr>
            <a:lvl4pPr marL="1088136" indent="-219456">
              <a:buClr>
                <a:schemeClr val="tx1"/>
              </a:buClr>
              <a:buFont typeface="Arial" panose="020B0604020202020204" pitchFamily="34" charset="0"/>
              <a:buChar char="–"/>
              <a:defRPr sz="1400">
                <a:solidFill>
                  <a:schemeClr val="tx1"/>
                </a:solidFill>
              </a:defRPr>
            </a:lvl4pPr>
            <a:lvl5pPr marL="1088136" indent="-219456">
              <a:buClr>
                <a:schemeClr val="tx1"/>
              </a:buClr>
              <a:buFont typeface="Arial" panose="020B0604020202020204" pitchFamily="34" charset="0"/>
              <a:buChar char="–"/>
              <a:defRPr sz="1400">
                <a:solidFill>
                  <a:schemeClr val="tx1"/>
                </a:solidFill>
              </a:defRPr>
            </a:lvl5pPr>
            <a:lvl6pPr marL="1088136" indent="-219456">
              <a:buClr>
                <a:schemeClr val="tx1"/>
              </a:buClr>
              <a:buFont typeface="Arial" panose="020B0604020202020204" pitchFamily="34" charset="0"/>
              <a:buChar char="–"/>
              <a:defRPr sz="1400"/>
            </a:lvl6pPr>
            <a:lvl7pPr marL="1088136" indent="-219456">
              <a:buClr>
                <a:schemeClr val="tx1"/>
              </a:buClr>
              <a:buFont typeface="Arial" panose="020B0604020202020204" pitchFamily="34" charset="0"/>
              <a:buChar char="–"/>
              <a:defRPr sz="1400"/>
            </a:lvl7pPr>
            <a:lvl8pPr marL="1088136" indent="-219456">
              <a:buClr>
                <a:schemeClr val="tx1"/>
              </a:buClr>
              <a:buFont typeface="Arial" panose="020B0604020202020204" pitchFamily="34" charset="0"/>
              <a:buChar char="–"/>
              <a:defRPr sz="1400"/>
            </a:lvl8pPr>
            <a:lvl9pPr marL="1088136" indent="-219456">
              <a:buClr>
                <a:schemeClr val="tx1"/>
              </a:buClr>
              <a:buFont typeface="Arial" panose="020B0604020202020204" pitchFamily="34" charset="0"/>
              <a:buChar char="–"/>
              <a:defRPr sz="1400"/>
            </a:lvl9pPr>
          </a:lstStyle>
          <a:p>
            <a:pPr lvl="0"/>
            <a:r>
              <a:t>Agenda item</a:t>
            </a:r>
          </a:p>
          <a:p>
            <a:pPr lvl="1"/>
            <a:r>
              <a:t>Second level</a:t>
            </a:r>
          </a:p>
          <a:p>
            <a:pPr lvl="2"/>
            <a:r>
              <a:t>Third level</a:t>
            </a:r>
          </a:p>
          <a:p>
            <a:pPr lvl="3"/>
            <a:r>
              <a:t>Fourth level</a:t>
            </a:r>
          </a:p>
          <a:p>
            <a:pPr lvl="4"/>
            <a:r>
              <a:t>Fifth level</a:t>
            </a:r>
          </a:p>
          <a:p>
            <a:pPr lvl="5"/>
            <a:r>
              <a:t>Six</a:t>
            </a:r>
          </a:p>
          <a:p>
            <a:pPr lvl="6"/>
            <a:r>
              <a:t>Seven</a:t>
            </a:r>
          </a:p>
          <a:p>
            <a:pPr lvl="7"/>
            <a:r>
              <a:t>Eight</a:t>
            </a:r>
          </a:p>
          <a:p>
            <a:pPr lvl="8"/>
            <a:r>
              <a:t>Nine</a:t>
            </a:r>
          </a:p>
        </p:txBody>
      </p:sp>
    </p:spTree>
  </p:cSld>
  <p:clrMapOvr>
    <a:masterClrMapping/>
  </p:clrMapOvr>
  <p:extLst>
    <p:ext uri="{DCECCB84-F9BA-43D5-87BE-67443E8EF086}">
      <p15:sldGuideLst xmlns:p15="http://schemas.microsoft.com/office/powerpoint/2012/main">
        <p15:guide id="1" orient="horz" pos="12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st 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3F58-E209-5FEF-E8E9-D3D3D9A9EE31}"/>
              </a:ext>
            </a:extLst>
          </p:cNvPr>
          <p:cNvSpPr>
            <a:spLocks noGrp="1"/>
          </p:cNvSpPr>
          <p:nvPr>
            <p:ph type="title" hasCustomPrompt="1"/>
          </p:nvPr>
        </p:nvSpPr>
        <p:spPr>
          <a:xfrm>
            <a:off x="527050" y="2147504"/>
            <a:ext cx="3235203" cy="2562992"/>
          </a:xfrm>
        </p:spPr>
        <p:txBody>
          <a:bodyPr anchor="ctr"/>
          <a:lstStyle>
            <a:lvl1pPr>
              <a:defRPr>
                <a:solidFill>
                  <a:schemeClr val="accent1"/>
                </a:solidFill>
              </a:defRPr>
            </a:lvl1pPr>
          </a:lstStyle>
          <a:p>
            <a:r>
              <a:t>Click to Add a Slide Title</a:t>
            </a:r>
          </a:p>
        </p:txBody>
      </p:sp>
      <p:sp>
        <p:nvSpPr>
          <p:cNvPr id="7" name="Text Placeholder 3">
            <a:extLst>
              <a:ext uri="{FF2B5EF4-FFF2-40B4-BE49-F238E27FC236}">
                <a16:creationId xmlns:a16="http://schemas.microsoft.com/office/drawing/2014/main" id="{5F3DFB56-98C1-31B7-2D38-3408BBA7D0D7}"/>
              </a:ext>
            </a:extLst>
          </p:cNvPr>
          <p:cNvSpPr>
            <a:spLocks noGrp="1"/>
          </p:cNvSpPr>
          <p:nvPr>
            <p:ph type="body" sz="quarter" idx="13" hasCustomPrompt="1"/>
          </p:nvPr>
        </p:nvSpPr>
        <p:spPr>
          <a:xfrm>
            <a:off x="4471020" y="1369165"/>
            <a:ext cx="944814" cy="923928"/>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0" name="Text Placeholder 3">
            <a:extLst>
              <a:ext uri="{FF2B5EF4-FFF2-40B4-BE49-F238E27FC236}">
                <a16:creationId xmlns:a16="http://schemas.microsoft.com/office/drawing/2014/main" id="{58AD7E9F-DF30-0740-7BD5-29B977553F52}"/>
              </a:ext>
            </a:extLst>
          </p:cNvPr>
          <p:cNvSpPr>
            <a:spLocks noGrp="1"/>
          </p:cNvSpPr>
          <p:nvPr>
            <p:ph type="body" sz="quarter" idx="16" hasCustomPrompt="1"/>
          </p:nvPr>
        </p:nvSpPr>
        <p:spPr>
          <a:xfrm>
            <a:off x="5606333" y="1369165"/>
            <a:ext cx="6057031" cy="923928"/>
          </a:xfrm>
        </p:spPr>
        <p:txBody>
          <a:bodyPr tIns="45720" anchor="ctr"/>
          <a:lstStyle>
            <a:lvl1pPr marL="0" indent="0">
              <a:spcBef>
                <a:spcPts val="0"/>
              </a:spcBef>
              <a:buFont typeface="Arial" panose="020B0604020202020204" pitchFamily="34" charset="0"/>
              <a:buChar char="​"/>
              <a:defRPr sz="2200">
                <a:latin typeface="+mn-lt"/>
              </a:defRPr>
            </a:lvl1pPr>
            <a:lvl2pPr>
              <a:defRPr>
                <a:latin typeface="+mn-lt"/>
              </a:defRPr>
            </a:lvl2pPr>
            <a:lvl5pPr>
              <a:defRPr/>
            </a:lvl5pPr>
            <a:lvl6pPr>
              <a:defRPr/>
            </a:lvl6pPr>
            <a:lvl7pPr>
              <a:defRPr/>
            </a:lvl7pPr>
            <a:lvl8pPr>
              <a:defRPr/>
            </a:lvl8pPr>
          </a:lstStyle>
          <a:p>
            <a:pPr lvl="0"/>
            <a:r>
              <a:t>Add agenda item; delete unused placeholders and reposition</a:t>
            </a:r>
          </a:p>
          <a:p>
            <a:pPr lvl="1"/>
            <a:r>
              <a:t>Second level</a:t>
            </a:r>
          </a:p>
        </p:txBody>
      </p:sp>
      <p:sp>
        <p:nvSpPr>
          <p:cNvPr id="8" name="Text Placeholder 3">
            <a:extLst>
              <a:ext uri="{FF2B5EF4-FFF2-40B4-BE49-F238E27FC236}">
                <a16:creationId xmlns:a16="http://schemas.microsoft.com/office/drawing/2014/main" id="{9959B82D-C620-5525-25B5-5A7024E5E62E}"/>
              </a:ext>
            </a:extLst>
          </p:cNvPr>
          <p:cNvSpPr>
            <a:spLocks noGrp="1"/>
          </p:cNvSpPr>
          <p:nvPr>
            <p:ph type="body" sz="quarter" idx="14" hasCustomPrompt="1"/>
          </p:nvPr>
        </p:nvSpPr>
        <p:spPr>
          <a:xfrm>
            <a:off x="4471020" y="2437103"/>
            <a:ext cx="944814" cy="923928"/>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1" name="Text Placeholder 3">
            <a:extLst>
              <a:ext uri="{FF2B5EF4-FFF2-40B4-BE49-F238E27FC236}">
                <a16:creationId xmlns:a16="http://schemas.microsoft.com/office/drawing/2014/main" id="{6BDC6F00-369D-5A46-0847-D083046FCF0D}"/>
              </a:ext>
            </a:extLst>
          </p:cNvPr>
          <p:cNvSpPr>
            <a:spLocks noGrp="1"/>
          </p:cNvSpPr>
          <p:nvPr>
            <p:ph type="body" sz="quarter" idx="17" hasCustomPrompt="1"/>
          </p:nvPr>
        </p:nvSpPr>
        <p:spPr>
          <a:xfrm>
            <a:off x="5601569" y="2437103"/>
            <a:ext cx="6057031" cy="923928"/>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a:p>
            <a:pPr lvl="1"/>
            <a:r>
              <a:t>Second level</a:t>
            </a:r>
          </a:p>
        </p:txBody>
      </p:sp>
      <p:sp>
        <p:nvSpPr>
          <p:cNvPr id="3" name="Text Placeholder 3">
            <a:extLst>
              <a:ext uri="{FF2B5EF4-FFF2-40B4-BE49-F238E27FC236}">
                <a16:creationId xmlns:a16="http://schemas.microsoft.com/office/drawing/2014/main" id="{F8350450-D3AE-57FC-C3A3-F87827AB11EE}"/>
              </a:ext>
            </a:extLst>
          </p:cNvPr>
          <p:cNvSpPr>
            <a:spLocks noGrp="1"/>
          </p:cNvSpPr>
          <p:nvPr>
            <p:ph type="body" sz="quarter" idx="18" hasCustomPrompt="1"/>
          </p:nvPr>
        </p:nvSpPr>
        <p:spPr>
          <a:xfrm>
            <a:off x="4477370" y="3505041"/>
            <a:ext cx="944814" cy="923928"/>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2" name="Text Placeholder 3">
            <a:extLst>
              <a:ext uri="{FF2B5EF4-FFF2-40B4-BE49-F238E27FC236}">
                <a16:creationId xmlns:a16="http://schemas.microsoft.com/office/drawing/2014/main" id="{8A385860-0299-211D-B906-D5027B99E30F}"/>
              </a:ext>
            </a:extLst>
          </p:cNvPr>
          <p:cNvSpPr>
            <a:spLocks noGrp="1"/>
          </p:cNvSpPr>
          <p:nvPr>
            <p:ph type="body" sz="quarter" idx="19" hasCustomPrompt="1"/>
          </p:nvPr>
        </p:nvSpPr>
        <p:spPr>
          <a:xfrm>
            <a:off x="5607919" y="3505041"/>
            <a:ext cx="6057031" cy="923928"/>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a:p>
            <a:pPr lvl="1"/>
            <a:r>
              <a:t>Second level</a:t>
            </a:r>
          </a:p>
        </p:txBody>
      </p:sp>
      <p:sp>
        <p:nvSpPr>
          <p:cNvPr id="13" name="Text Placeholder 3">
            <a:extLst>
              <a:ext uri="{FF2B5EF4-FFF2-40B4-BE49-F238E27FC236}">
                <a16:creationId xmlns:a16="http://schemas.microsoft.com/office/drawing/2014/main" id="{C54CE193-DE98-4F2F-6B77-D27FEE536D83}"/>
              </a:ext>
            </a:extLst>
          </p:cNvPr>
          <p:cNvSpPr>
            <a:spLocks noGrp="1"/>
          </p:cNvSpPr>
          <p:nvPr>
            <p:ph type="body" sz="quarter" idx="20" hasCustomPrompt="1"/>
          </p:nvPr>
        </p:nvSpPr>
        <p:spPr>
          <a:xfrm>
            <a:off x="4483720" y="4572979"/>
            <a:ext cx="944814" cy="923928"/>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4" name="Text Placeholder 3">
            <a:extLst>
              <a:ext uri="{FF2B5EF4-FFF2-40B4-BE49-F238E27FC236}">
                <a16:creationId xmlns:a16="http://schemas.microsoft.com/office/drawing/2014/main" id="{3B915440-D842-4BC0-4270-32CA0D5643AD}"/>
              </a:ext>
            </a:extLst>
          </p:cNvPr>
          <p:cNvSpPr>
            <a:spLocks noGrp="1"/>
          </p:cNvSpPr>
          <p:nvPr>
            <p:ph type="body" sz="quarter" idx="21" hasCustomPrompt="1"/>
          </p:nvPr>
        </p:nvSpPr>
        <p:spPr>
          <a:xfrm>
            <a:off x="5614269" y="4572979"/>
            <a:ext cx="6057031" cy="923928"/>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a:p>
            <a:pPr lvl="1"/>
            <a:r>
              <a:t>Second level</a:t>
            </a:r>
          </a:p>
        </p:txBody>
      </p:sp>
      <p:sp>
        <p:nvSpPr>
          <p:cNvPr id="4" name="Footer Placeholder 3">
            <a:extLst>
              <a:ext uri="{FF2B5EF4-FFF2-40B4-BE49-F238E27FC236}">
                <a16:creationId xmlns:a16="http://schemas.microsoft.com/office/drawing/2014/main" id="{15A253EA-C5B5-B627-3F7D-95B60E4D758C}"/>
              </a:ext>
            </a:extLst>
          </p:cNvPr>
          <p:cNvSpPr>
            <a:spLocks noGrp="1"/>
          </p:cNvSpPr>
          <p:nvPr>
            <p:ph type="ftr" sz="quarter" idx="22"/>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167792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st 5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3F58-E209-5FEF-E8E9-D3D3D9A9EE31}"/>
              </a:ext>
            </a:extLst>
          </p:cNvPr>
          <p:cNvSpPr>
            <a:spLocks noGrp="1"/>
          </p:cNvSpPr>
          <p:nvPr>
            <p:ph type="title" hasCustomPrompt="1"/>
          </p:nvPr>
        </p:nvSpPr>
        <p:spPr>
          <a:xfrm>
            <a:off x="527050" y="2147504"/>
            <a:ext cx="3235203" cy="2562992"/>
          </a:xfrm>
        </p:spPr>
        <p:txBody>
          <a:bodyPr anchor="ctr"/>
          <a:lstStyle>
            <a:lvl1pPr>
              <a:defRPr>
                <a:solidFill>
                  <a:schemeClr val="accent1"/>
                </a:solidFill>
              </a:defRPr>
            </a:lvl1pPr>
          </a:lstStyle>
          <a:p>
            <a:r>
              <a:t>Click to Add a Slide Title</a:t>
            </a:r>
          </a:p>
        </p:txBody>
      </p:sp>
      <p:sp>
        <p:nvSpPr>
          <p:cNvPr id="5" name="Text Placeholder 3">
            <a:extLst>
              <a:ext uri="{FF2B5EF4-FFF2-40B4-BE49-F238E27FC236}">
                <a16:creationId xmlns:a16="http://schemas.microsoft.com/office/drawing/2014/main" id="{C7654B9B-D46A-BDFE-B4DA-B7A0A4502AE5}"/>
              </a:ext>
            </a:extLst>
          </p:cNvPr>
          <p:cNvSpPr>
            <a:spLocks noGrp="1"/>
          </p:cNvSpPr>
          <p:nvPr>
            <p:ph type="body" sz="quarter" idx="11" hasCustomPrompt="1"/>
          </p:nvPr>
        </p:nvSpPr>
        <p:spPr>
          <a:xfrm>
            <a:off x="4471020" y="831001"/>
            <a:ext cx="944814" cy="923928"/>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4" name="Text Placeholder 3">
            <a:extLst>
              <a:ext uri="{FF2B5EF4-FFF2-40B4-BE49-F238E27FC236}">
                <a16:creationId xmlns:a16="http://schemas.microsoft.com/office/drawing/2014/main" id="{764B8B52-527E-6959-71FB-E5E0E8D019F8}"/>
              </a:ext>
            </a:extLst>
          </p:cNvPr>
          <p:cNvSpPr>
            <a:spLocks noGrp="1"/>
          </p:cNvSpPr>
          <p:nvPr>
            <p:ph type="body" sz="quarter" idx="10" hasCustomPrompt="1"/>
          </p:nvPr>
        </p:nvSpPr>
        <p:spPr>
          <a:xfrm>
            <a:off x="5606333" y="831001"/>
            <a:ext cx="6057031" cy="923928"/>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a:p>
            <a:pPr lvl="1"/>
            <a:r>
              <a:t>Second level</a:t>
            </a:r>
          </a:p>
        </p:txBody>
      </p:sp>
      <p:sp>
        <p:nvSpPr>
          <p:cNvPr id="6" name="Text Placeholder 3">
            <a:extLst>
              <a:ext uri="{FF2B5EF4-FFF2-40B4-BE49-F238E27FC236}">
                <a16:creationId xmlns:a16="http://schemas.microsoft.com/office/drawing/2014/main" id="{19D1BFA1-79E9-DDFF-C674-9E7C277CA2BF}"/>
              </a:ext>
            </a:extLst>
          </p:cNvPr>
          <p:cNvSpPr>
            <a:spLocks noGrp="1"/>
          </p:cNvSpPr>
          <p:nvPr>
            <p:ph type="body" sz="quarter" idx="12" hasCustomPrompt="1"/>
          </p:nvPr>
        </p:nvSpPr>
        <p:spPr>
          <a:xfrm>
            <a:off x="4471020" y="1896920"/>
            <a:ext cx="944814" cy="923928"/>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9" name="Text Placeholder 3">
            <a:extLst>
              <a:ext uri="{FF2B5EF4-FFF2-40B4-BE49-F238E27FC236}">
                <a16:creationId xmlns:a16="http://schemas.microsoft.com/office/drawing/2014/main" id="{6C674B29-F6C7-55AD-7BEB-C0BB00965FEB}"/>
              </a:ext>
            </a:extLst>
          </p:cNvPr>
          <p:cNvSpPr>
            <a:spLocks noGrp="1"/>
          </p:cNvSpPr>
          <p:nvPr>
            <p:ph type="body" sz="quarter" idx="15" hasCustomPrompt="1"/>
          </p:nvPr>
        </p:nvSpPr>
        <p:spPr>
          <a:xfrm>
            <a:off x="5601569" y="1896920"/>
            <a:ext cx="6057031" cy="923928"/>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a:p>
            <a:pPr lvl="1"/>
            <a:r>
              <a:t>Second level</a:t>
            </a:r>
          </a:p>
        </p:txBody>
      </p:sp>
      <p:sp>
        <p:nvSpPr>
          <p:cNvPr id="7" name="Text Placeholder 3">
            <a:extLst>
              <a:ext uri="{FF2B5EF4-FFF2-40B4-BE49-F238E27FC236}">
                <a16:creationId xmlns:a16="http://schemas.microsoft.com/office/drawing/2014/main" id="{5F3DFB56-98C1-31B7-2D38-3408BBA7D0D7}"/>
              </a:ext>
            </a:extLst>
          </p:cNvPr>
          <p:cNvSpPr>
            <a:spLocks noGrp="1"/>
          </p:cNvSpPr>
          <p:nvPr>
            <p:ph type="body" sz="quarter" idx="13" hasCustomPrompt="1"/>
          </p:nvPr>
        </p:nvSpPr>
        <p:spPr>
          <a:xfrm>
            <a:off x="4471020" y="2962839"/>
            <a:ext cx="944814" cy="923928"/>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0" name="Text Placeholder 3">
            <a:extLst>
              <a:ext uri="{FF2B5EF4-FFF2-40B4-BE49-F238E27FC236}">
                <a16:creationId xmlns:a16="http://schemas.microsoft.com/office/drawing/2014/main" id="{58AD7E9F-DF30-0740-7BD5-29B977553F52}"/>
              </a:ext>
            </a:extLst>
          </p:cNvPr>
          <p:cNvSpPr>
            <a:spLocks noGrp="1"/>
          </p:cNvSpPr>
          <p:nvPr>
            <p:ph type="body" sz="quarter" idx="16" hasCustomPrompt="1"/>
          </p:nvPr>
        </p:nvSpPr>
        <p:spPr>
          <a:xfrm>
            <a:off x="5596805" y="2962839"/>
            <a:ext cx="6057031" cy="923928"/>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a:p>
            <a:pPr lvl="1"/>
            <a:r>
              <a:t>Second level</a:t>
            </a:r>
          </a:p>
        </p:txBody>
      </p:sp>
      <p:sp>
        <p:nvSpPr>
          <p:cNvPr id="8" name="Text Placeholder 3">
            <a:extLst>
              <a:ext uri="{FF2B5EF4-FFF2-40B4-BE49-F238E27FC236}">
                <a16:creationId xmlns:a16="http://schemas.microsoft.com/office/drawing/2014/main" id="{9959B82D-C620-5525-25B5-5A7024E5E62E}"/>
              </a:ext>
            </a:extLst>
          </p:cNvPr>
          <p:cNvSpPr>
            <a:spLocks noGrp="1"/>
          </p:cNvSpPr>
          <p:nvPr>
            <p:ph type="body" sz="quarter" idx="14" hasCustomPrompt="1"/>
          </p:nvPr>
        </p:nvSpPr>
        <p:spPr>
          <a:xfrm>
            <a:off x="4471020" y="4028758"/>
            <a:ext cx="944814" cy="923928"/>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1" name="Text Placeholder 3">
            <a:extLst>
              <a:ext uri="{FF2B5EF4-FFF2-40B4-BE49-F238E27FC236}">
                <a16:creationId xmlns:a16="http://schemas.microsoft.com/office/drawing/2014/main" id="{6BDC6F00-369D-5A46-0847-D083046FCF0D}"/>
              </a:ext>
            </a:extLst>
          </p:cNvPr>
          <p:cNvSpPr>
            <a:spLocks noGrp="1"/>
          </p:cNvSpPr>
          <p:nvPr>
            <p:ph type="body" sz="quarter" idx="17" hasCustomPrompt="1"/>
          </p:nvPr>
        </p:nvSpPr>
        <p:spPr>
          <a:xfrm>
            <a:off x="5592041" y="4028758"/>
            <a:ext cx="6057031" cy="923928"/>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a:p>
            <a:pPr lvl="1"/>
            <a:r>
              <a:t>Second level</a:t>
            </a:r>
          </a:p>
        </p:txBody>
      </p:sp>
      <p:sp>
        <p:nvSpPr>
          <p:cNvPr id="3" name="Text Placeholder 3">
            <a:extLst>
              <a:ext uri="{FF2B5EF4-FFF2-40B4-BE49-F238E27FC236}">
                <a16:creationId xmlns:a16="http://schemas.microsoft.com/office/drawing/2014/main" id="{D0526F5B-BB09-D2A4-8271-0AE3A67B3BF5}"/>
              </a:ext>
            </a:extLst>
          </p:cNvPr>
          <p:cNvSpPr>
            <a:spLocks noGrp="1"/>
          </p:cNvSpPr>
          <p:nvPr>
            <p:ph type="body" sz="quarter" idx="18" hasCustomPrompt="1"/>
          </p:nvPr>
        </p:nvSpPr>
        <p:spPr>
          <a:xfrm>
            <a:off x="4471020" y="5094679"/>
            <a:ext cx="944814" cy="923928"/>
          </a:xfrm>
        </p:spPr>
        <p:txBody>
          <a:bodyPr anchor="ctr"/>
          <a:lstStyle>
            <a:lvl1pPr marL="0" algn="ctr">
              <a:spcBef>
                <a:spcPts val="0"/>
              </a:spcBef>
              <a:buNone/>
              <a:defRPr sz="4000">
                <a:latin typeface="+mj-lt"/>
              </a:defRPr>
            </a:lvl1pPr>
            <a:lvl2pPr marL="0" indent="0" algn="ctr">
              <a:spcBef>
                <a:spcPts val="0"/>
              </a:spcBef>
              <a:buNone/>
              <a:defRPr sz="4000"/>
            </a:lvl2pPr>
            <a:lvl3pPr marL="0" indent="0" algn="ctr">
              <a:spcBef>
                <a:spcPts val="0"/>
              </a:spcBef>
              <a:buNone/>
              <a:defRPr sz="4000"/>
            </a:lvl3pPr>
            <a:lvl4pPr marL="0" indent="0" algn="ctr">
              <a:spcBef>
                <a:spcPts val="0"/>
              </a:spcBef>
              <a:buNone/>
              <a:defRPr sz="4000"/>
            </a:lvl4pPr>
            <a:lvl5pPr marL="0" indent="0" algn="ctr">
              <a:spcBef>
                <a:spcPts val="0"/>
              </a:spcBef>
              <a:buNone/>
              <a:defRPr sz="4000"/>
            </a:lvl5pPr>
            <a:lvl6pPr marL="0" indent="0" algn="ctr">
              <a:spcBef>
                <a:spcPts val="0"/>
              </a:spcBef>
              <a:buNone/>
              <a:defRPr sz="4000"/>
            </a:lvl6pPr>
            <a:lvl7pPr marL="0" indent="0" algn="ctr">
              <a:spcBef>
                <a:spcPts val="0"/>
              </a:spcBef>
              <a:buNone/>
              <a:defRPr sz="4000"/>
            </a:lvl7pPr>
            <a:lvl8pPr marL="0" indent="0" algn="ctr">
              <a:spcBef>
                <a:spcPts val="0"/>
              </a:spcBef>
              <a:buNone/>
              <a:defRPr sz="4000"/>
            </a:lvl8pPr>
            <a:lvl9pPr marL="0" indent="0" algn="ctr">
              <a:spcBef>
                <a:spcPts val="0"/>
              </a:spcBef>
              <a:buNone/>
              <a:defRPr sz="4000"/>
            </a:lvl9pPr>
          </a:lstStyle>
          <a:p>
            <a:pPr lvl="0"/>
            <a:r>
              <a:t>#</a:t>
            </a:r>
          </a:p>
        </p:txBody>
      </p:sp>
      <p:sp>
        <p:nvSpPr>
          <p:cNvPr id="12" name="Text Placeholder 3">
            <a:extLst>
              <a:ext uri="{FF2B5EF4-FFF2-40B4-BE49-F238E27FC236}">
                <a16:creationId xmlns:a16="http://schemas.microsoft.com/office/drawing/2014/main" id="{43B51BE7-121E-D6B8-C8F5-929EC9D8FABE}"/>
              </a:ext>
            </a:extLst>
          </p:cNvPr>
          <p:cNvSpPr>
            <a:spLocks noGrp="1"/>
          </p:cNvSpPr>
          <p:nvPr>
            <p:ph type="body" sz="quarter" idx="19" hasCustomPrompt="1"/>
          </p:nvPr>
        </p:nvSpPr>
        <p:spPr>
          <a:xfrm>
            <a:off x="5592041" y="5094679"/>
            <a:ext cx="6057031" cy="923928"/>
          </a:xfrm>
        </p:spPr>
        <p:txBody>
          <a:bodyPr tIns="45720" anchor="ctr"/>
          <a:lstStyle>
            <a:lvl1pPr marL="0" indent="0">
              <a:spcBef>
                <a:spcPts val="0"/>
              </a:spcBef>
              <a:buFont typeface="Arial" panose="020B0604020202020204" pitchFamily="34" charset="0"/>
              <a:buChar char="​"/>
              <a:defRPr sz="2200"/>
            </a:lvl1pPr>
            <a:lvl5pPr>
              <a:defRPr/>
            </a:lvl5pPr>
            <a:lvl6pPr>
              <a:defRPr/>
            </a:lvl6pPr>
            <a:lvl7pPr>
              <a:defRPr/>
            </a:lvl7pPr>
            <a:lvl8pPr>
              <a:defRPr/>
            </a:lvl8pPr>
          </a:lstStyle>
          <a:p>
            <a:pPr lvl="0"/>
            <a:r>
              <a:t>Add agenda item; delete unused placeholders and reposition</a:t>
            </a:r>
          </a:p>
          <a:p>
            <a:pPr lvl="1"/>
            <a:r>
              <a:t>Second level</a:t>
            </a:r>
          </a:p>
        </p:txBody>
      </p:sp>
      <p:sp>
        <p:nvSpPr>
          <p:cNvPr id="13" name="Footer Placeholder 12">
            <a:extLst>
              <a:ext uri="{FF2B5EF4-FFF2-40B4-BE49-F238E27FC236}">
                <a16:creationId xmlns:a16="http://schemas.microsoft.com/office/drawing/2014/main" id="{D8389201-6F7F-6372-C36E-21CBD9B64437}"/>
              </a:ext>
            </a:extLst>
          </p:cNvPr>
          <p:cNvSpPr>
            <a:spLocks noGrp="1"/>
          </p:cNvSpPr>
          <p:nvPr>
            <p:ph type="ftr" sz="quarter" idx="20"/>
          </p:nvPr>
        </p:nvSpPr>
        <p:spPr>
          <a:xfrm>
            <a:off x="4046220" y="6525890"/>
            <a:ext cx="4099560" cy="215444"/>
          </a:xfrm>
          <a:prstGeom prst="rect">
            <a:avLst/>
          </a:prstGeom>
        </p:spPr>
        <p:txBody>
          <a:bodyPr/>
          <a:lstStyle/>
          <a:p>
            <a:r>
              <a:t>Synopsys Confidential Information</a:t>
            </a:r>
          </a:p>
        </p:txBody>
      </p:sp>
    </p:spTree>
    <p:extLst>
      <p:ext uri="{BB962C8B-B14F-4D97-AF65-F5344CB8AC3E}">
        <p14:creationId xmlns:p14="http://schemas.microsoft.com/office/powerpoint/2010/main" val="12579231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4.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Copyright"/>
          <p:cNvSpPr txBox="1"/>
          <p:nvPr>
            <p:custDataLst>
              <p:tags r:id="rId33"/>
            </p:custDataLst>
          </p:nvPr>
        </p:nvSpPr>
        <p:spPr>
          <a:xfrm>
            <a:off x="10082807" y="6525890"/>
            <a:ext cx="1226107" cy="215444"/>
          </a:xfrm>
          <a:prstGeom prst="rect">
            <a:avLst/>
          </a:prstGeom>
          <a:noFill/>
        </p:spPr>
        <p:txBody>
          <a:bodyPr wrap="square" rtlCol="0" anchor="ctr">
            <a:noAutofit/>
          </a:bodyPr>
          <a:lstStyle/>
          <a:p>
            <a:pPr algn="r"/>
            <a:r>
              <a:rPr lang="en-US" sz="800" dirty="0">
                <a:solidFill>
                  <a:srgbClr val="646E81"/>
                </a:solidFill>
              </a:rPr>
              <a:t>© 2024</a:t>
            </a:r>
            <a:r>
              <a:rPr sz="800" dirty="0">
                <a:solidFill>
                  <a:srgbClr val="646E81"/>
                </a:solidFill>
              </a:rPr>
              <a:t> Synopsys, Inc. </a:t>
            </a:r>
          </a:p>
        </p:txBody>
      </p:sp>
      <p:sp>
        <p:nvSpPr>
          <p:cNvPr id="9" name="Slide Number"/>
          <p:cNvSpPr txBox="1"/>
          <p:nvPr>
            <p:custDataLst>
              <p:tags r:id="rId34"/>
            </p:custDataLst>
          </p:nvPr>
        </p:nvSpPr>
        <p:spPr>
          <a:xfrm>
            <a:off x="11308913" y="6525890"/>
            <a:ext cx="374204" cy="215444"/>
          </a:xfrm>
          <a:prstGeom prst="rect">
            <a:avLst/>
          </a:prstGeom>
          <a:noFill/>
        </p:spPr>
        <p:txBody>
          <a:bodyPr wrap="square" lIns="0" tIns="0" rIns="0" bIns="0" rtlCol="0" anchor="ctr">
            <a:noAutofit/>
          </a:bodyPr>
          <a:lstStyle/>
          <a:p>
            <a:pPr algn="r"/>
            <a:fld id="{CAE2347F-76BC-4690-80B5-B24BA0EA7B0A}" type="slidenum">
              <a:rPr sz="800">
                <a:solidFill>
                  <a:srgbClr val="646E81"/>
                </a:solidFill>
              </a:rPr>
              <a:pPr algn="r"/>
              <a:t>‹#›</a:t>
            </a:fld>
            <a:endParaRPr sz="800">
              <a:solidFill>
                <a:srgbClr val="646E81"/>
              </a:solidFill>
            </a:endParaRPr>
          </a:p>
        </p:txBody>
      </p:sp>
      <p:sp>
        <p:nvSpPr>
          <p:cNvPr id="2" name="Title Placeholder 1"/>
          <p:cNvSpPr>
            <a:spLocks noGrp="1"/>
          </p:cNvSpPr>
          <p:nvPr>
            <p:ph type="title"/>
            <p:custDataLst>
              <p:tags r:id="rId35"/>
            </p:custDataLst>
          </p:nvPr>
        </p:nvSpPr>
        <p:spPr>
          <a:xfrm>
            <a:off x="533400" y="526477"/>
            <a:ext cx="11125202" cy="924090"/>
          </a:xfrm>
          <a:prstGeom prst="rect">
            <a:avLst/>
          </a:prstGeom>
        </p:spPr>
        <p:txBody>
          <a:bodyPr vert="horz" lIns="0" tIns="0" rIns="0" bIns="0" rtlCol="0" anchor="t">
            <a:noAutofit/>
          </a:bodyPr>
          <a:lstStyle/>
          <a:p>
            <a:r>
              <a:t>Click to Add a Slide Title</a:t>
            </a:r>
          </a:p>
        </p:txBody>
      </p:sp>
      <p:sp>
        <p:nvSpPr>
          <p:cNvPr id="3" name="Text Placeholder 2"/>
          <p:cNvSpPr>
            <a:spLocks noGrp="1"/>
          </p:cNvSpPr>
          <p:nvPr>
            <p:ph type="body" idx="1"/>
            <p:custDataLst>
              <p:tags r:id="rId36"/>
            </p:custDataLst>
          </p:nvPr>
        </p:nvSpPr>
        <p:spPr>
          <a:xfrm>
            <a:off x="533400" y="1704560"/>
            <a:ext cx="11125200" cy="47697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logo">
            <a:extLst>
              <a:ext uri="{FF2B5EF4-FFF2-40B4-BE49-F238E27FC236}">
                <a16:creationId xmlns:a16="http://schemas.microsoft.com/office/drawing/2014/main" id="{D5080172-A49F-D0CD-E6CE-B622F25667F8}"/>
              </a:ext>
            </a:extLst>
          </p:cNvPr>
          <p:cNvSpPr/>
          <p:nvPr/>
        </p:nvSpPr>
        <p:spPr>
          <a:xfrm>
            <a:off x="524212" y="6595928"/>
            <a:ext cx="629605" cy="137013"/>
          </a:xfrm>
          <a:custGeom>
            <a:avLst/>
            <a:gdLst>
              <a:gd name="connsiteX0" fmla="*/ 183261 w 2631852"/>
              <a:gd name="connsiteY0" fmla="*/ 66961 h 572738"/>
              <a:gd name="connsiteX1" fmla="*/ 135541 w 2631852"/>
              <a:gd name="connsiteY1" fmla="*/ 36195 h 572738"/>
              <a:gd name="connsiteX2" fmla="*/ 87820 w 2631852"/>
              <a:gd name="connsiteY2" fmla="*/ 66961 h 572738"/>
              <a:gd name="connsiteX3" fmla="*/ 87820 w 2631852"/>
              <a:gd name="connsiteY3" fmla="*/ 114681 h 572738"/>
              <a:gd name="connsiteX4" fmla="*/ 106680 w 2631852"/>
              <a:gd name="connsiteY4" fmla="*/ 155543 h 572738"/>
              <a:gd name="connsiteX5" fmla="*/ 238506 w 2631852"/>
              <a:gd name="connsiteY5" fmla="*/ 268510 h 572738"/>
              <a:gd name="connsiteX6" fmla="*/ 268605 w 2631852"/>
              <a:gd name="connsiteY6" fmla="*/ 323755 h 572738"/>
              <a:gd name="connsiteX7" fmla="*/ 268605 w 2631852"/>
              <a:gd name="connsiteY7" fmla="*/ 395287 h 572738"/>
              <a:gd name="connsiteX8" fmla="*/ 135541 w 2631852"/>
              <a:gd name="connsiteY8" fmla="*/ 461772 h 572738"/>
              <a:gd name="connsiteX9" fmla="*/ 0 w 2631852"/>
              <a:gd name="connsiteY9" fmla="*/ 395287 h 572738"/>
              <a:gd name="connsiteX10" fmla="*/ 0 w 2631852"/>
              <a:gd name="connsiteY10" fmla="*/ 333089 h 572738"/>
              <a:gd name="connsiteX11" fmla="*/ 82868 w 2631852"/>
              <a:gd name="connsiteY11" fmla="*/ 333089 h 572738"/>
              <a:gd name="connsiteX12" fmla="*/ 82868 w 2631852"/>
              <a:gd name="connsiteY12" fmla="*/ 392716 h 572738"/>
              <a:gd name="connsiteX13" fmla="*/ 135541 w 2631852"/>
              <a:gd name="connsiteY13" fmla="*/ 426625 h 572738"/>
              <a:gd name="connsiteX14" fmla="*/ 185738 w 2631852"/>
              <a:gd name="connsiteY14" fmla="*/ 392716 h 572738"/>
              <a:gd name="connsiteX15" fmla="*/ 185738 w 2631852"/>
              <a:gd name="connsiteY15" fmla="*/ 329375 h 572738"/>
              <a:gd name="connsiteX16" fmla="*/ 161925 w 2631852"/>
              <a:gd name="connsiteY16" fmla="*/ 286036 h 572738"/>
              <a:gd name="connsiteX17" fmla="*/ 40100 w 2631852"/>
              <a:gd name="connsiteY17" fmla="*/ 179927 h 572738"/>
              <a:gd name="connsiteX18" fmla="*/ 4953 w 2631852"/>
              <a:gd name="connsiteY18" fmla="*/ 122206 h 572738"/>
              <a:gd name="connsiteX19" fmla="*/ 4953 w 2631852"/>
              <a:gd name="connsiteY19" fmla="*/ 67627 h 572738"/>
              <a:gd name="connsiteX20" fmla="*/ 135541 w 2631852"/>
              <a:gd name="connsiteY20" fmla="*/ 1048 h 572738"/>
              <a:gd name="connsiteX21" fmla="*/ 266129 w 2631852"/>
              <a:gd name="connsiteY21" fmla="*/ 64484 h 572738"/>
              <a:gd name="connsiteX22" fmla="*/ 266129 w 2631852"/>
              <a:gd name="connsiteY22" fmla="*/ 122206 h 572738"/>
              <a:gd name="connsiteX23" fmla="*/ 183261 w 2631852"/>
              <a:gd name="connsiteY23" fmla="*/ 122206 h 572738"/>
              <a:gd name="connsiteX24" fmla="*/ 183261 w 2631852"/>
              <a:gd name="connsiteY24" fmla="*/ 66961 h 572738"/>
              <a:gd name="connsiteX25" fmla="*/ 982218 w 2631852"/>
              <a:gd name="connsiteY25" fmla="*/ 76581 h 572738"/>
              <a:gd name="connsiteX26" fmla="*/ 1127855 w 2631852"/>
              <a:gd name="connsiteY26" fmla="*/ 0 h 572738"/>
              <a:gd name="connsiteX27" fmla="*/ 1273493 w 2631852"/>
              <a:gd name="connsiteY27" fmla="*/ 76581 h 572738"/>
              <a:gd name="connsiteX28" fmla="*/ 1273493 w 2631852"/>
              <a:gd name="connsiteY28" fmla="*/ 384143 h 572738"/>
              <a:gd name="connsiteX29" fmla="*/ 1127855 w 2631852"/>
              <a:gd name="connsiteY29" fmla="*/ 460724 h 572738"/>
              <a:gd name="connsiteX30" fmla="*/ 982218 w 2631852"/>
              <a:gd name="connsiteY30" fmla="*/ 384143 h 572738"/>
              <a:gd name="connsiteX31" fmla="*/ 982218 w 2631852"/>
              <a:gd name="connsiteY31" fmla="*/ 76581 h 572738"/>
              <a:gd name="connsiteX32" fmla="*/ 1065086 w 2631852"/>
              <a:gd name="connsiteY32" fmla="*/ 382905 h 572738"/>
              <a:gd name="connsiteX33" fmla="*/ 1127855 w 2631852"/>
              <a:gd name="connsiteY33" fmla="*/ 425577 h 572738"/>
              <a:gd name="connsiteX34" fmla="*/ 1190625 w 2631852"/>
              <a:gd name="connsiteY34" fmla="*/ 382905 h 572738"/>
              <a:gd name="connsiteX35" fmla="*/ 1190625 w 2631852"/>
              <a:gd name="connsiteY35" fmla="*/ 77914 h 572738"/>
              <a:gd name="connsiteX36" fmla="*/ 1127855 w 2631852"/>
              <a:gd name="connsiteY36" fmla="*/ 35242 h 572738"/>
              <a:gd name="connsiteX37" fmla="*/ 1065086 w 2631852"/>
              <a:gd name="connsiteY37" fmla="*/ 77914 h 572738"/>
              <a:gd name="connsiteX38" fmla="*/ 1065086 w 2631852"/>
              <a:gd name="connsiteY38" fmla="*/ 382905 h 572738"/>
              <a:gd name="connsiteX39" fmla="*/ 1319212 w 2631852"/>
              <a:gd name="connsiteY39" fmla="*/ 3810 h 572738"/>
              <a:gd name="connsiteX40" fmla="*/ 1451039 w 2631852"/>
              <a:gd name="connsiteY40" fmla="*/ 3810 h 572738"/>
              <a:gd name="connsiteX41" fmla="*/ 1589151 w 2631852"/>
              <a:gd name="connsiteY41" fmla="*/ 72866 h 572738"/>
              <a:gd name="connsiteX42" fmla="*/ 1589151 w 2631852"/>
              <a:gd name="connsiteY42" fmla="*/ 183928 h 572738"/>
              <a:gd name="connsiteX43" fmla="*/ 1451134 w 2631852"/>
              <a:gd name="connsiteY43" fmla="*/ 252984 h 572738"/>
              <a:gd name="connsiteX44" fmla="*/ 1402175 w 2631852"/>
              <a:gd name="connsiteY44" fmla="*/ 252984 h 572738"/>
              <a:gd name="connsiteX45" fmla="*/ 1402175 w 2631852"/>
              <a:gd name="connsiteY45" fmla="*/ 457010 h 572738"/>
              <a:gd name="connsiteX46" fmla="*/ 1319308 w 2631852"/>
              <a:gd name="connsiteY46" fmla="*/ 457010 h 572738"/>
              <a:gd name="connsiteX47" fmla="*/ 1319308 w 2631852"/>
              <a:gd name="connsiteY47" fmla="*/ 3810 h 572738"/>
              <a:gd name="connsiteX48" fmla="*/ 1442276 w 2631852"/>
              <a:gd name="connsiteY48" fmla="*/ 217837 h 572738"/>
              <a:gd name="connsiteX49" fmla="*/ 1506283 w 2631852"/>
              <a:gd name="connsiteY49" fmla="*/ 189548 h 572738"/>
              <a:gd name="connsiteX50" fmla="*/ 1506283 w 2631852"/>
              <a:gd name="connsiteY50" fmla="*/ 67151 h 572738"/>
              <a:gd name="connsiteX51" fmla="*/ 1442276 w 2631852"/>
              <a:gd name="connsiteY51" fmla="*/ 38862 h 572738"/>
              <a:gd name="connsiteX52" fmla="*/ 1402080 w 2631852"/>
              <a:gd name="connsiteY52" fmla="*/ 38862 h 572738"/>
              <a:gd name="connsiteX53" fmla="*/ 1402080 w 2631852"/>
              <a:gd name="connsiteY53" fmla="*/ 217837 h 572738"/>
              <a:gd name="connsiteX54" fmla="*/ 1442276 w 2631852"/>
              <a:gd name="connsiteY54" fmla="*/ 217837 h 572738"/>
              <a:gd name="connsiteX55" fmla="*/ 1796034 w 2631852"/>
              <a:gd name="connsiteY55" fmla="*/ 65913 h 572738"/>
              <a:gd name="connsiteX56" fmla="*/ 1748409 w 2631852"/>
              <a:gd name="connsiteY56" fmla="*/ 35147 h 572738"/>
              <a:gd name="connsiteX57" fmla="*/ 1700594 w 2631852"/>
              <a:gd name="connsiteY57" fmla="*/ 65913 h 572738"/>
              <a:gd name="connsiteX58" fmla="*/ 1700594 w 2631852"/>
              <a:gd name="connsiteY58" fmla="*/ 113633 h 572738"/>
              <a:gd name="connsiteX59" fmla="*/ 1719453 w 2631852"/>
              <a:gd name="connsiteY59" fmla="*/ 154400 h 572738"/>
              <a:gd name="connsiteX60" fmla="*/ 1851279 w 2631852"/>
              <a:gd name="connsiteY60" fmla="*/ 267367 h 572738"/>
              <a:gd name="connsiteX61" fmla="*/ 1881378 w 2631852"/>
              <a:gd name="connsiteY61" fmla="*/ 322612 h 572738"/>
              <a:gd name="connsiteX62" fmla="*/ 1881378 w 2631852"/>
              <a:gd name="connsiteY62" fmla="*/ 394145 h 572738"/>
              <a:gd name="connsiteX63" fmla="*/ 1748314 w 2631852"/>
              <a:gd name="connsiteY63" fmla="*/ 460629 h 572738"/>
              <a:gd name="connsiteX64" fmla="*/ 1612678 w 2631852"/>
              <a:gd name="connsiteY64" fmla="*/ 394049 h 572738"/>
              <a:gd name="connsiteX65" fmla="*/ 1612678 w 2631852"/>
              <a:gd name="connsiteY65" fmla="*/ 331946 h 572738"/>
              <a:gd name="connsiteX66" fmla="*/ 1695545 w 2631852"/>
              <a:gd name="connsiteY66" fmla="*/ 331946 h 572738"/>
              <a:gd name="connsiteX67" fmla="*/ 1695545 w 2631852"/>
              <a:gd name="connsiteY67" fmla="*/ 391573 h 572738"/>
              <a:gd name="connsiteX68" fmla="*/ 1748314 w 2631852"/>
              <a:gd name="connsiteY68" fmla="*/ 425482 h 572738"/>
              <a:gd name="connsiteX69" fmla="*/ 1798511 w 2631852"/>
              <a:gd name="connsiteY69" fmla="*/ 391573 h 572738"/>
              <a:gd name="connsiteX70" fmla="*/ 1798511 w 2631852"/>
              <a:gd name="connsiteY70" fmla="*/ 328327 h 572738"/>
              <a:gd name="connsiteX71" fmla="*/ 1774698 w 2631852"/>
              <a:gd name="connsiteY71" fmla="*/ 284988 h 572738"/>
              <a:gd name="connsiteX72" fmla="*/ 1652969 w 2631852"/>
              <a:gd name="connsiteY72" fmla="*/ 178880 h 572738"/>
              <a:gd name="connsiteX73" fmla="*/ 1617821 w 2631852"/>
              <a:gd name="connsiteY73" fmla="*/ 121158 h 572738"/>
              <a:gd name="connsiteX74" fmla="*/ 1617821 w 2631852"/>
              <a:gd name="connsiteY74" fmla="*/ 66484 h 572738"/>
              <a:gd name="connsiteX75" fmla="*/ 1748409 w 2631852"/>
              <a:gd name="connsiteY75" fmla="*/ 0 h 572738"/>
              <a:gd name="connsiteX76" fmla="*/ 1878902 w 2631852"/>
              <a:gd name="connsiteY76" fmla="*/ 63437 h 572738"/>
              <a:gd name="connsiteX77" fmla="*/ 1878902 w 2631852"/>
              <a:gd name="connsiteY77" fmla="*/ 121158 h 572738"/>
              <a:gd name="connsiteX78" fmla="*/ 1796034 w 2631852"/>
              <a:gd name="connsiteY78" fmla="*/ 121158 h 572738"/>
              <a:gd name="connsiteX79" fmla="*/ 1796034 w 2631852"/>
              <a:gd name="connsiteY79" fmla="*/ 65913 h 572738"/>
              <a:gd name="connsiteX80" fmla="*/ 2407444 w 2631852"/>
              <a:gd name="connsiteY80" fmla="*/ 65913 h 572738"/>
              <a:gd name="connsiteX81" fmla="*/ 2359724 w 2631852"/>
              <a:gd name="connsiteY81" fmla="*/ 35147 h 572738"/>
              <a:gd name="connsiteX82" fmla="*/ 2312003 w 2631852"/>
              <a:gd name="connsiteY82" fmla="*/ 65913 h 572738"/>
              <a:gd name="connsiteX83" fmla="*/ 2312003 w 2631852"/>
              <a:gd name="connsiteY83" fmla="*/ 113633 h 572738"/>
              <a:gd name="connsiteX84" fmla="*/ 2330863 w 2631852"/>
              <a:gd name="connsiteY84" fmla="*/ 154400 h 572738"/>
              <a:gd name="connsiteX85" fmla="*/ 2462689 w 2631852"/>
              <a:gd name="connsiteY85" fmla="*/ 267367 h 572738"/>
              <a:gd name="connsiteX86" fmla="*/ 2492788 w 2631852"/>
              <a:gd name="connsiteY86" fmla="*/ 322612 h 572738"/>
              <a:gd name="connsiteX87" fmla="*/ 2492788 w 2631852"/>
              <a:gd name="connsiteY87" fmla="*/ 394145 h 572738"/>
              <a:gd name="connsiteX88" fmla="*/ 2359724 w 2631852"/>
              <a:gd name="connsiteY88" fmla="*/ 460629 h 572738"/>
              <a:gd name="connsiteX89" fmla="*/ 2224088 w 2631852"/>
              <a:gd name="connsiteY89" fmla="*/ 394145 h 572738"/>
              <a:gd name="connsiteX90" fmla="*/ 2224088 w 2631852"/>
              <a:gd name="connsiteY90" fmla="*/ 332042 h 572738"/>
              <a:gd name="connsiteX91" fmla="*/ 2306955 w 2631852"/>
              <a:gd name="connsiteY91" fmla="*/ 332042 h 572738"/>
              <a:gd name="connsiteX92" fmla="*/ 2306955 w 2631852"/>
              <a:gd name="connsiteY92" fmla="*/ 391668 h 572738"/>
              <a:gd name="connsiteX93" fmla="*/ 2359724 w 2631852"/>
              <a:gd name="connsiteY93" fmla="*/ 425577 h 572738"/>
              <a:gd name="connsiteX94" fmla="*/ 2409920 w 2631852"/>
              <a:gd name="connsiteY94" fmla="*/ 391668 h 572738"/>
              <a:gd name="connsiteX95" fmla="*/ 2409920 w 2631852"/>
              <a:gd name="connsiteY95" fmla="*/ 328327 h 572738"/>
              <a:gd name="connsiteX96" fmla="*/ 2386013 w 2631852"/>
              <a:gd name="connsiteY96" fmla="*/ 284988 h 572738"/>
              <a:gd name="connsiteX97" fmla="*/ 2264283 w 2631852"/>
              <a:gd name="connsiteY97" fmla="*/ 178880 h 572738"/>
              <a:gd name="connsiteX98" fmla="*/ 2229136 w 2631852"/>
              <a:gd name="connsiteY98" fmla="*/ 121158 h 572738"/>
              <a:gd name="connsiteX99" fmla="*/ 2229136 w 2631852"/>
              <a:gd name="connsiteY99" fmla="*/ 66484 h 572738"/>
              <a:gd name="connsiteX100" fmla="*/ 2359724 w 2631852"/>
              <a:gd name="connsiteY100" fmla="*/ 0 h 572738"/>
              <a:gd name="connsiteX101" fmla="*/ 2490216 w 2631852"/>
              <a:gd name="connsiteY101" fmla="*/ 63437 h 572738"/>
              <a:gd name="connsiteX102" fmla="*/ 2490216 w 2631852"/>
              <a:gd name="connsiteY102" fmla="*/ 121158 h 572738"/>
              <a:gd name="connsiteX103" fmla="*/ 2407444 w 2631852"/>
              <a:gd name="connsiteY103" fmla="*/ 121158 h 572738"/>
              <a:gd name="connsiteX104" fmla="*/ 2407444 w 2631852"/>
              <a:gd name="connsiteY104" fmla="*/ 65913 h 572738"/>
              <a:gd name="connsiteX105" fmla="*/ 343376 w 2631852"/>
              <a:gd name="connsiteY105" fmla="*/ 572738 h 572738"/>
              <a:gd name="connsiteX106" fmla="*/ 426339 w 2631852"/>
              <a:gd name="connsiteY106" fmla="*/ 572738 h 572738"/>
              <a:gd name="connsiteX107" fmla="*/ 607886 w 2631852"/>
              <a:gd name="connsiteY107" fmla="*/ 3810 h 572738"/>
              <a:gd name="connsiteX108" fmla="*/ 524923 w 2631852"/>
              <a:gd name="connsiteY108" fmla="*/ 3810 h 572738"/>
              <a:gd name="connsiteX109" fmla="*/ 343376 w 2631852"/>
              <a:gd name="connsiteY109" fmla="*/ 572738 h 572738"/>
              <a:gd name="connsiteX110" fmla="*/ 435578 w 2631852"/>
              <a:gd name="connsiteY110" fmla="*/ 226981 h 572738"/>
              <a:gd name="connsiteX111" fmla="*/ 364807 w 2631852"/>
              <a:gd name="connsiteY111" fmla="*/ 4858 h 572738"/>
              <a:gd name="connsiteX112" fmla="*/ 281845 w 2631852"/>
              <a:gd name="connsiteY112" fmla="*/ 4858 h 572738"/>
              <a:gd name="connsiteX113" fmla="*/ 394049 w 2631852"/>
              <a:gd name="connsiteY113" fmla="*/ 357283 h 572738"/>
              <a:gd name="connsiteX114" fmla="*/ 435578 w 2631852"/>
              <a:gd name="connsiteY114" fmla="*/ 226981 h 572738"/>
              <a:gd name="connsiteX115" fmla="*/ 1955292 w 2631852"/>
              <a:gd name="connsiteY115" fmla="*/ 572738 h 572738"/>
              <a:gd name="connsiteX116" fmla="*/ 2038255 w 2631852"/>
              <a:gd name="connsiteY116" fmla="*/ 572738 h 572738"/>
              <a:gd name="connsiteX117" fmla="*/ 2219801 w 2631852"/>
              <a:gd name="connsiteY117" fmla="*/ 3715 h 572738"/>
              <a:gd name="connsiteX118" fmla="*/ 2136839 w 2631852"/>
              <a:gd name="connsiteY118" fmla="*/ 3715 h 572738"/>
              <a:gd name="connsiteX119" fmla="*/ 1955292 w 2631852"/>
              <a:gd name="connsiteY119" fmla="*/ 572738 h 572738"/>
              <a:gd name="connsiteX120" fmla="*/ 2047875 w 2631852"/>
              <a:gd name="connsiteY120" fmla="*/ 225933 h 572738"/>
              <a:gd name="connsiteX121" fmla="*/ 1977104 w 2631852"/>
              <a:gd name="connsiteY121" fmla="*/ 3810 h 572738"/>
              <a:gd name="connsiteX122" fmla="*/ 1894141 w 2631852"/>
              <a:gd name="connsiteY122" fmla="*/ 3810 h 572738"/>
              <a:gd name="connsiteX123" fmla="*/ 2006346 w 2631852"/>
              <a:gd name="connsiteY123" fmla="*/ 356235 h 572738"/>
              <a:gd name="connsiteX124" fmla="*/ 2047875 w 2631852"/>
              <a:gd name="connsiteY124" fmla="*/ 225933 h 572738"/>
              <a:gd name="connsiteX125" fmla="*/ 931164 w 2631852"/>
              <a:gd name="connsiteY125" fmla="*/ 457010 h 572738"/>
              <a:gd name="connsiteX126" fmla="*/ 931545 w 2631852"/>
              <a:gd name="connsiteY126" fmla="*/ 457010 h 572738"/>
              <a:gd name="connsiteX127" fmla="*/ 931545 w 2631852"/>
              <a:gd name="connsiteY127" fmla="*/ 72962 h 572738"/>
              <a:gd name="connsiteX128" fmla="*/ 793528 w 2631852"/>
              <a:gd name="connsiteY128" fmla="*/ 3905 h 572738"/>
              <a:gd name="connsiteX129" fmla="*/ 633698 w 2631852"/>
              <a:gd name="connsiteY129" fmla="*/ 3905 h 572738"/>
              <a:gd name="connsiteX130" fmla="*/ 633698 w 2631852"/>
              <a:gd name="connsiteY130" fmla="*/ 457105 h 572738"/>
              <a:gd name="connsiteX131" fmla="*/ 716471 w 2631852"/>
              <a:gd name="connsiteY131" fmla="*/ 457105 h 572738"/>
              <a:gd name="connsiteX132" fmla="*/ 716566 w 2631852"/>
              <a:gd name="connsiteY132" fmla="*/ 457010 h 572738"/>
              <a:gd name="connsiteX133" fmla="*/ 716566 w 2631852"/>
              <a:gd name="connsiteY133" fmla="*/ 39052 h 572738"/>
              <a:gd name="connsiteX134" fmla="*/ 784670 w 2631852"/>
              <a:gd name="connsiteY134" fmla="*/ 39052 h 572738"/>
              <a:gd name="connsiteX135" fmla="*/ 848678 w 2631852"/>
              <a:gd name="connsiteY135" fmla="*/ 67342 h 572738"/>
              <a:gd name="connsiteX136" fmla="*/ 848678 w 2631852"/>
              <a:gd name="connsiteY136" fmla="*/ 457010 h 572738"/>
              <a:gd name="connsiteX137" fmla="*/ 931164 w 2631852"/>
              <a:gd name="connsiteY137" fmla="*/ 457010 h 572738"/>
              <a:gd name="connsiteX138" fmla="*/ 2524982 w 2631852"/>
              <a:gd name="connsiteY138" fmla="*/ 59722 h 572738"/>
              <a:gd name="connsiteX139" fmla="*/ 2578608 w 2631852"/>
              <a:gd name="connsiteY139" fmla="*/ 7144 h 572738"/>
              <a:gd name="connsiteX140" fmla="*/ 2631853 w 2631852"/>
              <a:gd name="connsiteY140" fmla="*/ 59722 h 572738"/>
              <a:gd name="connsiteX141" fmla="*/ 2578608 w 2631852"/>
              <a:gd name="connsiteY141" fmla="*/ 112681 h 572738"/>
              <a:gd name="connsiteX142" fmla="*/ 2524982 w 2631852"/>
              <a:gd name="connsiteY142" fmla="*/ 59722 h 572738"/>
              <a:gd name="connsiteX143" fmla="*/ 2578608 w 2631852"/>
              <a:gd name="connsiteY143" fmla="*/ 103918 h 572738"/>
              <a:gd name="connsiteX144" fmla="*/ 2621280 w 2631852"/>
              <a:gd name="connsiteY144" fmla="*/ 59817 h 572738"/>
              <a:gd name="connsiteX145" fmla="*/ 2578608 w 2631852"/>
              <a:gd name="connsiteY145" fmla="*/ 16002 h 572738"/>
              <a:gd name="connsiteX146" fmla="*/ 2535555 w 2631852"/>
              <a:gd name="connsiteY146" fmla="*/ 59817 h 572738"/>
              <a:gd name="connsiteX147" fmla="*/ 2578608 w 2631852"/>
              <a:gd name="connsiteY147" fmla="*/ 103918 h 572738"/>
              <a:gd name="connsiteX148" fmla="*/ 2567464 w 2631852"/>
              <a:gd name="connsiteY148" fmla="*/ 90297 h 572738"/>
              <a:gd name="connsiteX149" fmla="*/ 2558225 w 2631852"/>
              <a:gd name="connsiteY149" fmla="*/ 90297 h 572738"/>
              <a:gd name="connsiteX150" fmla="*/ 2558225 w 2631852"/>
              <a:gd name="connsiteY150" fmla="*/ 29432 h 572738"/>
              <a:gd name="connsiteX151" fmla="*/ 2581466 w 2631852"/>
              <a:gd name="connsiteY151" fmla="*/ 29432 h 572738"/>
              <a:gd name="connsiteX152" fmla="*/ 2602897 w 2631852"/>
              <a:gd name="connsiteY152" fmla="*/ 46768 h 572738"/>
              <a:gd name="connsiteX153" fmla="*/ 2587085 w 2631852"/>
              <a:gd name="connsiteY153" fmla="*/ 63532 h 572738"/>
              <a:gd name="connsiteX154" fmla="*/ 2604421 w 2631852"/>
              <a:gd name="connsiteY154" fmla="*/ 90297 h 572738"/>
              <a:gd name="connsiteX155" fmla="*/ 2594134 w 2631852"/>
              <a:gd name="connsiteY155" fmla="*/ 90297 h 572738"/>
              <a:gd name="connsiteX156" fmla="*/ 2578037 w 2631852"/>
              <a:gd name="connsiteY156" fmla="*/ 63913 h 572738"/>
              <a:gd name="connsiteX157" fmla="*/ 2567464 w 2631852"/>
              <a:gd name="connsiteY157" fmla="*/ 63913 h 572738"/>
              <a:gd name="connsiteX158" fmla="*/ 2567464 w 2631852"/>
              <a:gd name="connsiteY158" fmla="*/ 90297 h 572738"/>
              <a:gd name="connsiteX159" fmla="*/ 2578418 w 2631852"/>
              <a:gd name="connsiteY159" fmla="*/ 56102 h 572738"/>
              <a:gd name="connsiteX160" fmla="*/ 2593277 w 2631852"/>
              <a:gd name="connsiteY160" fmla="*/ 46196 h 572738"/>
              <a:gd name="connsiteX161" fmla="*/ 2580037 w 2631852"/>
              <a:gd name="connsiteY161" fmla="*/ 37243 h 572738"/>
              <a:gd name="connsiteX162" fmla="*/ 2567464 w 2631852"/>
              <a:gd name="connsiteY162" fmla="*/ 37243 h 572738"/>
              <a:gd name="connsiteX163" fmla="*/ 2567464 w 2631852"/>
              <a:gd name="connsiteY163" fmla="*/ 56102 h 572738"/>
              <a:gd name="connsiteX164" fmla="*/ 2578418 w 2631852"/>
              <a:gd name="connsiteY164" fmla="*/ 56102 h 57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2631852" h="572738">
                <a:moveTo>
                  <a:pt x="183261" y="66961"/>
                </a:moveTo>
                <a:cubicBezTo>
                  <a:pt x="183261" y="49339"/>
                  <a:pt x="174498" y="36195"/>
                  <a:pt x="135541" y="36195"/>
                </a:cubicBezTo>
                <a:cubicBezTo>
                  <a:pt x="96679" y="36195"/>
                  <a:pt x="87820" y="49339"/>
                  <a:pt x="87820" y="66961"/>
                </a:cubicBezTo>
                <a:lnTo>
                  <a:pt x="87820" y="114681"/>
                </a:lnTo>
                <a:cubicBezTo>
                  <a:pt x="87820" y="129159"/>
                  <a:pt x="92869" y="143542"/>
                  <a:pt x="106680" y="155543"/>
                </a:cubicBezTo>
                <a:lnTo>
                  <a:pt x="238506" y="268510"/>
                </a:lnTo>
                <a:cubicBezTo>
                  <a:pt x="257366" y="284226"/>
                  <a:pt x="268605" y="303657"/>
                  <a:pt x="268605" y="323755"/>
                </a:cubicBezTo>
                <a:lnTo>
                  <a:pt x="268605" y="395287"/>
                </a:lnTo>
                <a:cubicBezTo>
                  <a:pt x="268605" y="437960"/>
                  <a:pt x="218408" y="461772"/>
                  <a:pt x="135541" y="461772"/>
                </a:cubicBezTo>
                <a:cubicBezTo>
                  <a:pt x="43910" y="461772"/>
                  <a:pt x="0" y="441103"/>
                  <a:pt x="0" y="395287"/>
                </a:cubicBezTo>
                <a:lnTo>
                  <a:pt x="0" y="333089"/>
                </a:lnTo>
                <a:lnTo>
                  <a:pt x="82868" y="333089"/>
                </a:lnTo>
                <a:lnTo>
                  <a:pt x="82868" y="392716"/>
                </a:lnTo>
                <a:cubicBezTo>
                  <a:pt x="82868" y="414052"/>
                  <a:pt x="99155" y="426625"/>
                  <a:pt x="135541" y="426625"/>
                </a:cubicBezTo>
                <a:cubicBezTo>
                  <a:pt x="169450" y="426625"/>
                  <a:pt x="185738" y="414052"/>
                  <a:pt x="185738" y="392716"/>
                </a:cubicBezTo>
                <a:lnTo>
                  <a:pt x="185738" y="329375"/>
                </a:lnTo>
                <a:cubicBezTo>
                  <a:pt x="185738" y="313658"/>
                  <a:pt x="179451" y="301752"/>
                  <a:pt x="161925" y="286036"/>
                </a:cubicBezTo>
                <a:lnTo>
                  <a:pt x="40100" y="179927"/>
                </a:lnTo>
                <a:cubicBezTo>
                  <a:pt x="17526" y="160496"/>
                  <a:pt x="4953" y="145352"/>
                  <a:pt x="4953" y="122206"/>
                </a:cubicBezTo>
                <a:lnTo>
                  <a:pt x="4953" y="67627"/>
                </a:lnTo>
                <a:cubicBezTo>
                  <a:pt x="4953" y="23051"/>
                  <a:pt x="51435" y="1048"/>
                  <a:pt x="135541" y="1048"/>
                </a:cubicBezTo>
                <a:cubicBezTo>
                  <a:pt x="228410" y="1048"/>
                  <a:pt x="266129" y="23051"/>
                  <a:pt x="266129" y="64484"/>
                </a:cubicBezTo>
                <a:lnTo>
                  <a:pt x="266129" y="122206"/>
                </a:lnTo>
                <a:lnTo>
                  <a:pt x="183261" y="122206"/>
                </a:lnTo>
                <a:lnTo>
                  <a:pt x="183261" y="66961"/>
                </a:lnTo>
                <a:close/>
                <a:moveTo>
                  <a:pt x="982218" y="76581"/>
                </a:moveTo>
                <a:cubicBezTo>
                  <a:pt x="982218" y="32004"/>
                  <a:pt x="1016127" y="0"/>
                  <a:pt x="1127855" y="0"/>
                </a:cubicBezTo>
                <a:cubicBezTo>
                  <a:pt x="1239583" y="0"/>
                  <a:pt x="1273493" y="32004"/>
                  <a:pt x="1273493" y="76581"/>
                </a:cubicBezTo>
                <a:lnTo>
                  <a:pt x="1273493" y="384143"/>
                </a:lnTo>
                <a:cubicBezTo>
                  <a:pt x="1273493" y="428720"/>
                  <a:pt x="1239583" y="460724"/>
                  <a:pt x="1127855" y="460724"/>
                </a:cubicBezTo>
                <a:cubicBezTo>
                  <a:pt x="1016127" y="460724"/>
                  <a:pt x="982218" y="428720"/>
                  <a:pt x="982218" y="384143"/>
                </a:cubicBezTo>
                <a:lnTo>
                  <a:pt x="982218" y="76581"/>
                </a:lnTo>
                <a:close/>
                <a:moveTo>
                  <a:pt x="1065086" y="382905"/>
                </a:moveTo>
                <a:cubicBezTo>
                  <a:pt x="1065086" y="408051"/>
                  <a:pt x="1075087" y="425577"/>
                  <a:pt x="1127855" y="425577"/>
                </a:cubicBezTo>
                <a:cubicBezTo>
                  <a:pt x="1180624" y="425577"/>
                  <a:pt x="1190625" y="407956"/>
                  <a:pt x="1190625" y="382905"/>
                </a:cubicBezTo>
                <a:lnTo>
                  <a:pt x="1190625" y="77914"/>
                </a:lnTo>
                <a:cubicBezTo>
                  <a:pt x="1190625" y="52768"/>
                  <a:pt x="1180529" y="35242"/>
                  <a:pt x="1127855" y="35242"/>
                </a:cubicBezTo>
                <a:cubicBezTo>
                  <a:pt x="1075087" y="35242"/>
                  <a:pt x="1065086" y="52864"/>
                  <a:pt x="1065086" y="77914"/>
                </a:cubicBezTo>
                <a:lnTo>
                  <a:pt x="1065086" y="382905"/>
                </a:lnTo>
                <a:close/>
                <a:moveTo>
                  <a:pt x="1319212" y="3810"/>
                </a:moveTo>
                <a:lnTo>
                  <a:pt x="1451039" y="3810"/>
                </a:lnTo>
                <a:cubicBezTo>
                  <a:pt x="1557719" y="3810"/>
                  <a:pt x="1589151" y="21431"/>
                  <a:pt x="1589151" y="72866"/>
                </a:cubicBezTo>
                <a:lnTo>
                  <a:pt x="1589151" y="183928"/>
                </a:lnTo>
                <a:cubicBezTo>
                  <a:pt x="1589151" y="235363"/>
                  <a:pt x="1557814" y="252984"/>
                  <a:pt x="1451134" y="252984"/>
                </a:cubicBezTo>
                <a:lnTo>
                  <a:pt x="1402175" y="252984"/>
                </a:lnTo>
                <a:lnTo>
                  <a:pt x="1402175" y="457010"/>
                </a:lnTo>
                <a:lnTo>
                  <a:pt x="1319308" y="457010"/>
                </a:lnTo>
                <a:lnTo>
                  <a:pt x="1319308" y="3810"/>
                </a:lnTo>
                <a:close/>
                <a:moveTo>
                  <a:pt x="1442276" y="217837"/>
                </a:moveTo>
                <a:cubicBezTo>
                  <a:pt x="1479995" y="217837"/>
                  <a:pt x="1506283" y="212788"/>
                  <a:pt x="1506283" y="189548"/>
                </a:cubicBezTo>
                <a:lnTo>
                  <a:pt x="1506283" y="67151"/>
                </a:lnTo>
                <a:cubicBezTo>
                  <a:pt x="1506283" y="43910"/>
                  <a:pt x="1479995" y="38862"/>
                  <a:pt x="1442276" y="38862"/>
                </a:cubicBezTo>
                <a:lnTo>
                  <a:pt x="1402080" y="38862"/>
                </a:lnTo>
                <a:lnTo>
                  <a:pt x="1402080" y="217837"/>
                </a:lnTo>
                <a:lnTo>
                  <a:pt x="1442276" y="217837"/>
                </a:lnTo>
                <a:close/>
                <a:moveTo>
                  <a:pt x="1796034" y="65913"/>
                </a:moveTo>
                <a:cubicBezTo>
                  <a:pt x="1796034" y="48292"/>
                  <a:pt x="1787271" y="35147"/>
                  <a:pt x="1748409" y="35147"/>
                </a:cubicBezTo>
                <a:cubicBezTo>
                  <a:pt x="1709452" y="35147"/>
                  <a:pt x="1700594" y="48292"/>
                  <a:pt x="1700594" y="65913"/>
                </a:cubicBezTo>
                <a:lnTo>
                  <a:pt x="1700594" y="113633"/>
                </a:lnTo>
                <a:cubicBezTo>
                  <a:pt x="1700594" y="128016"/>
                  <a:pt x="1705642" y="142494"/>
                  <a:pt x="1719453" y="154400"/>
                </a:cubicBezTo>
                <a:lnTo>
                  <a:pt x="1851279" y="267367"/>
                </a:lnTo>
                <a:cubicBezTo>
                  <a:pt x="1870043" y="283083"/>
                  <a:pt x="1881378" y="302514"/>
                  <a:pt x="1881378" y="322612"/>
                </a:cubicBezTo>
                <a:lnTo>
                  <a:pt x="1881378" y="394145"/>
                </a:lnTo>
                <a:cubicBezTo>
                  <a:pt x="1881378" y="436817"/>
                  <a:pt x="1831181" y="460629"/>
                  <a:pt x="1748314" y="460629"/>
                </a:cubicBezTo>
                <a:cubicBezTo>
                  <a:pt x="1656683" y="460629"/>
                  <a:pt x="1612678" y="439960"/>
                  <a:pt x="1612678" y="394049"/>
                </a:cubicBezTo>
                <a:lnTo>
                  <a:pt x="1612678" y="331946"/>
                </a:lnTo>
                <a:lnTo>
                  <a:pt x="1695545" y="331946"/>
                </a:lnTo>
                <a:lnTo>
                  <a:pt x="1695545" y="391573"/>
                </a:lnTo>
                <a:cubicBezTo>
                  <a:pt x="1695545" y="412909"/>
                  <a:pt x="1711833" y="425482"/>
                  <a:pt x="1748314" y="425482"/>
                </a:cubicBezTo>
                <a:cubicBezTo>
                  <a:pt x="1782223" y="425482"/>
                  <a:pt x="1798511" y="412909"/>
                  <a:pt x="1798511" y="391573"/>
                </a:cubicBezTo>
                <a:lnTo>
                  <a:pt x="1798511" y="328327"/>
                </a:lnTo>
                <a:cubicBezTo>
                  <a:pt x="1798511" y="312610"/>
                  <a:pt x="1792319" y="300704"/>
                  <a:pt x="1774698" y="284988"/>
                </a:cubicBezTo>
                <a:lnTo>
                  <a:pt x="1652969" y="178880"/>
                </a:lnTo>
                <a:cubicBezTo>
                  <a:pt x="1630394" y="159449"/>
                  <a:pt x="1617821" y="144399"/>
                  <a:pt x="1617821" y="121158"/>
                </a:cubicBezTo>
                <a:lnTo>
                  <a:pt x="1617821" y="66484"/>
                </a:lnTo>
                <a:cubicBezTo>
                  <a:pt x="1617821" y="21907"/>
                  <a:pt x="1664208" y="0"/>
                  <a:pt x="1748409" y="0"/>
                </a:cubicBezTo>
                <a:cubicBezTo>
                  <a:pt x="1841278" y="0"/>
                  <a:pt x="1878902" y="21907"/>
                  <a:pt x="1878902" y="63437"/>
                </a:cubicBezTo>
                <a:lnTo>
                  <a:pt x="1878902" y="121158"/>
                </a:lnTo>
                <a:lnTo>
                  <a:pt x="1796034" y="121158"/>
                </a:lnTo>
                <a:lnTo>
                  <a:pt x="1796034" y="65913"/>
                </a:lnTo>
                <a:close/>
                <a:moveTo>
                  <a:pt x="2407444" y="65913"/>
                </a:moveTo>
                <a:cubicBezTo>
                  <a:pt x="2407444" y="48387"/>
                  <a:pt x="2398585" y="35147"/>
                  <a:pt x="2359724" y="35147"/>
                </a:cubicBezTo>
                <a:cubicBezTo>
                  <a:pt x="2320862" y="35147"/>
                  <a:pt x="2312003" y="48292"/>
                  <a:pt x="2312003" y="65913"/>
                </a:cubicBezTo>
                <a:lnTo>
                  <a:pt x="2312003" y="113633"/>
                </a:lnTo>
                <a:cubicBezTo>
                  <a:pt x="2312003" y="128111"/>
                  <a:pt x="2317052" y="142494"/>
                  <a:pt x="2330863" y="154400"/>
                </a:cubicBezTo>
                <a:lnTo>
                  <a:pt x="2462689" y="267367"/>
                </a:lnTo>
                <a:cubicBezTo>
                  <a:pt x="2481548" y="283083"/>
                  <a:pt x="2492788" y="302514"/>
                  <a:pt x="2492788" y="322612"/>
                </a:cubicBezTo>
                <a:lnTo>
                  <a:pt x="2492788" y="394145"/>
                </a:lnTo>
                <a:cubicBezTo>
                  <a:pt x="2492788" y="436817"/>
                  <a:pt x="2442591" y="460629"/>
                  <a:pt x="2359724" y="460629"/>
                </a:cubicBezTo>
                <a:cubicBezTo>
                  <a:pt x="2268093" y="460629"/>
                  <a:pt x="2224088" y="439960"/>
                  <a:pt x="2224088" y="394145"/>
                </a:cubicBezTo>
                <a:lnTo>
                  <a:pt x="2224088" y="332042"/>
                </a:lnTo>
                <a:lnTo>
                  <a:pt x="2306955" y="332042"/>
                </a:lnTo>
                <a:lnTo>
                  <a:pt x="2306955" y="391668"/>
                </a:lnTo>
                <a:cubicBezTo>
                  <a:pt x="2306955" y="413004"/>
                  <a:pt x="2323338" y="425577"/>
                  <a:pt x="2359724" y="425577"/>
                </a:cubicBezTo>
                <a:cubicBezTo>
                  <a:pt x="2393537" y="425577"/>
                  <a:pt x="2409920" y="413004"/>
                  <a:pt x="2409920" y="391668"/>
                </a:cubicBezTo>
                <a:lnTo>
                  <a:pt x="2409920" y="328327"/>
                </a:lnTo>
                <a:cubicBezTo>
                  <a:pt x="2409920" y="312610"/>
                  <a:pt x="2403634" y="300704"/>
                  <a:pt x="2386013" y="284988"/>
                </a:cubicBezTo>
                <a:lnTo>
                  <a:pt x="2264283" y="178880"/>
                </a:lnTo>
                <a:cubicBezTo>
                  <a:pt x="2241709" y="159449"/>
                  <a:pt x="2229136" y="144399"/>
                  <a:pt x="2229136" y="121158"/>
                </a:cubicBezTo>
                <a:lnTo>
                  <a:pt x="2229136" y="66484"/>
                </a:lnTo>
                <a:cubicBezTo>
                  <a:pt x="2229136" y="21907"/>
                  <a:pt x="2275618" y="0"/>
                  <a:pt x="2359724" y="0"/>
                </a:cubicBezTo>
                <a:cubicBezTo>
                  <a:pt x="2452592" y="0"/>
                  <a:pt x="2490216" y="22003"/>
                  <a:pt x="2490216" y="63437"/>
                </a:cubicBezTo>
                <a:lnTo>
                  <a:pt x="2490216" y="121158"/>
                </a:lnTo>
                <a:lnTo>
                  <a:pt x="2407444" y="121158"/>
                </a:lnTo>
                <a:lnTo>
                  <a:pt x="2407444" y="65913"/>
                </a:lnTo>
                <a:close/>
                <a:moveTo>
                  <a:pt x="343376" y="572738"/>
                </a:moveTo>
                <a:lnTo>
                  <a:pt x="426339" y="572738"/>
                </a:lnTo>
                <a:lnTo>
                  <a:pt x="607886" y="3810"/>
                </a:lnTo>
                <a:lnTo>
                  <a:pt x="524923" y="3810"/>
                </a:lnTo>
                <a:lnTo>
                  <a:pt x="343376" y="572738"/>
                </a:lnTo>
                <a:close/>
                <a:moveTo>
                  <a:pt x="435578" y="226981"/>
                </a:moveTo>
                <a:lnTo>
                  <a:pt x="364807" y="4858"/>
                </a:lnTo>
                <a:lnTo>
                  <a:pt x="281845" y="4858"/>
                </a:lnTo>
                <a:lnTo>
                  <a:pt x="394049" y="357283"/>
                </a:lnTo>
                <a:lnTo>
                  <a:pt x="435578" y="226981"/>
                </a:lnTo>
                <a:close/>
                <a:moveTo>
                  <a:pt x="1955292" y="572738"/>
                </a:moveTo>
                <a:lnTo>
                  <a:pt x="2038255" y="572738"/>
                </a:lnTo>
                <a:lnTo>
                  <a:pt x="2219801" y="3715"/>
                </a:lnTo>
                <a:lnTo>
                  <a:pt x="2136839" y="3715"/>
                </a:lnTo>
                <a:lnTo>
                  <a:pt x="1955292" y="572738"/>
                </a:lnTo>
                <a:close/>
                <a:moveTo>
                  <a:pt x="2047875" y="225933"/>
                </a:moveTo>
                <a:lnTo>
                  <a:pt x="1977104" y="3810"/>
                </a:lnTo>
                <a:lnTo>
                  <a:pt x="1894141" y="3810"/>
                </a:lnTo>
                <a:lnTo>
                  <a:pt x="2006346" y="356235"/>
                </a:lnTo>
                <a:lnTo>
                  <a:pt x="2047875" y="225933"/>
                </a:lnTo>
                <a:close/>
                <a:moveTo>
                  <a:pt x="931164" y="457010"/>
                </a:moveTo>
                <a:lnTo>
                  <a:pt x="931545" y="457010"/>
                </a:lnTo>
                <a:lnTo>
                  <a:pt x="931545" y="72962"/>
                </a:lnTo>
                <a:cubicBezTo>
                  <a:pt x="931545" y="21527"/>
                  <a:pt x="900113" y="3905"/>
                  <a:pt x="793528" y="3905"/>
                </a:cubicBezTo>
                <a:lnTo>
                  <a:pt x="633698" y="3905"/>
                </a:lnTo>
                <a:lnTo>
                  <a:pt x="633698" y="457105"/>
                </a:lnTo>
                <a:lnTo>
                  <a:pt x="716471" y="457105"/>
                </a:lnTo>
                <a:lnTo>
                  <a:pt x="716566" y="457010"/>
                </a:lnTo>
                <a:lnTo>
                  <a:pt x="716566" y="39052"/>
                </a:lnTo>
                <a:lnTo>
                  <a:pt x="784670" y="39052"/>
                </a:lnTo>
                <a:cubicBezTo>
                  <a:pt x="822293" y="39052"/>
                  <a:pt x="848678" y="44101"/>
                  <a:pt x="848678" y="67342"/>
                </a:cubicBezTo>
                <a:lnTo>
                  <a:pt x="848678" y="457010"/>
                </a:lnTo>
                <a:lnTo>
                  <a:pt x="931164" y="457010"/>
                </a:lnTo>
                <a:close/>
                <a:moveTo>
                  <a:pt x="2524982" y="59722"/>
                </a:moveTo>
                <a:cubicBezTo>
                  <a:pt x="2524982" y="29432"/>
                  <a:pt x="2549557" y="7144"/>
                  <a:pt x="2578608" y="7144"/>
                </a:cubicBezTo>
                <a:cubicBezTo>
                  <a:pt x="2607374" y="7144"/>
                  <a:pt x="2631853" y="29432"/>
                  <a:pt x="2631853" y="59722"/>
                </a:cubicBezTo>
                <a:cubicBezTo>
                  <a:pt x="2631853" y="90297"/>
                  <a:pt x="2607278" y="112681"/>
                  <a:pt x="2578608" y="112681"/>
                </a:cubicBezTo>
                <a:cubicBezTo>
                  <a:pt x="2549557" y="112681"/>
                  <a:pt x="2524982" y="90297"/>
                  <a:pt x="2524982" y="59722"/>
                </a:cubicBezTo>
                <a:close/>
                <a:moveTo>
                  <a:pt x="2578608" y="103918"/>
                </a:moveTo>
                <a:cubicBezTo>
                  <a:pt x="2602516" y="103918"/>
                  <a:pt x="2621280" y="85249"/>
                  <a:pt x="2621280" y="59817"/>
                </a:cubicBezTo>
                <a:cubicBezTo>
                  <a:pt x="2621280" y="34862"/>
                  <a:pt x="2602516" y="16002"/>
                  <a:pt x="2578608" y="16002"/>
                </a:cubicBezTo>
                <a:cubicBezTo>
                  <a:pt x="2554415" y="16002"/>
                  <a:pt x="2535555" y="34862"/>
                  <a:pt x="2535555" y="59817"/>
                </a:cubicBezTo>
                <a:cubicBezTo>
                  <a:pt x="2535650" y="85153"/>
                  <a:pt x="2554415" y="103918"/>
                  <a:pt x="2578608" y="103918"/>
                </a:cubicBezTo>
                <a:close/>
                <a:moveTo>
                  <a:pt x="2567464" y="90297"/>
                </a:moveTo>
                <a:lnTo>
                  <a:pt x="2558225" y="90297"/>
                </a:lnTo>
                <a:lnTo>
                  <a:pt x="2558225" y="29432"/>
                </a:lnTo>
                <a:lnTo>
                  <a:pt x="2581466" y="29432"/>
                </a:lnTo>
                <a:cubicBezTo>
                  <a:pt x="2595848" y="29432"/>
                  <a:pt x="2602897" y="34766"/>
                  <a:pt x="2602897" y="46768"/>
                </a:cubicBezTo>
                <a:cubicBezTo>
                  <a:pt x="2602897" y="57626"/>
                  <a:pt x="2596039" y="62389"/>
                  <a:pt x="2587085" y="63532"/>
                </a:cubicBezTo>
                <a:lnTo>
                  <a:pt x="2604421" y="90297"/>
                </a:lnTo>
                <a:lnTo>
                  <a:pt x="2594134" y="90297"/>
                </a:lnTo>
                <a:lnTo>
                  <a:pt x="2578037" y="63913"/>
                </a:lnTo>
                <a:lnTo>
                  <a:pt x="2567464" y="63913"/>
                </a:lnTo>
                <a:lnTo>
                  <a:pt x="2567464" y="90297"/>
                </a:lnTo>
                <a:close/>
                <a:moveTo>
                  <a:pt x="2578418" y="56102"/>
                </a:moveTo>
                <a:cubicBezTo>
                  <a:pt x="2586228" y="56102"/>
                  <a:pt x="2593277" y="55531"/>
                  <a:pt x="2593277" y="46196"/>
                </a:cubicBezTo>
                <a:cubicBezTo>
                  <a:pt x="2593277" y="38671"/>
                  <a:pt x="2586418" y="37243"/>
                  <a:pt x="2580037" y="37243"/>
                </a:cubicBezTo>
                <a:lnTo>
                  <a:pt x="2567464" y="37243"/>
                </a:lnTo>
                <a:lnTo>
                  <a:pt x="2567464" y="56102"/>
                </a:lnTo>
                <a:lnTo>
                  <a:pt x="2578418" y="56102"/>
                </a:lnTo>
                <a:close/>
              </a:path>
            </a:pathLst>
          </a:custGeom>
          <a:solidFill>
            <a:srgbClr val="646E81"/>
          </a:solidFill>
          <a:ln w="9525" cap="flat">
            <a:noFill/>
            <a:prstDash val="solid"/>
            <a:miter/>
          </a:ln>
        </p:spPr>
        <p:txBody>
          <a:bodyPr rtlCol="0" anchor="ctr"/>
          <a:lstStyle/>
          <a:p>
            <a:endParaRPr/>
          </a:p>
        </p:txBody>
      </p:sp>
    </p:spTree>
  </p:cSld>
  <p:clrMap bg1="lt1" tx1="dk1" bg2="lt2" tx2="dk2" accent1="accent1" accent2="accent2" accent3="accent3" accent4="accent4" accent5="accent5" accent6="accent6" hlink="hlink" folHlink="folHlink"/>
  <p:sldLayoutIdLst>
    <p:sldLayoutId id="2147483676" r:id="rId1"/>
    <p:sldLayoutId id="2147483660" r:id="rId2"/>
    <p:sldLayoutId id="2147483696" r:id="rId3"/>
    <p:sldLayoutId id="2147483697" r:id="rId4"/>
    <p:sldLayoutId id="2147483699" r:id="rId5"/>
    <p:sldLayoutId id="2147483700" r:id="rId6"/>
    <p:sldLayoutId id="2147483662" r:id="rId7"/>
    <p:sldLayoutId id="2147483698" r:id="rId8"/>
    <p:sldLayoutId id="2147483693" r:id="rId9"/>
    <p:sldLayoutId id="2147483694" r:id="rId10"/>
    <p:sldLayoutId id="2147483702" r:id="rId11"/>
    <p:sldLayoutId id="2147483703" r:id="rId12"/>
    <p:sldLayoutId id="2147483675" r:id="rId13"/>
    <p:sldLayoutId id="2147483677" r:id="rId14"/>
    <p:sldLayoutId id="2147483661" r:id="rId15"/>
    <p:sldLayoutId id="2147483678" r:id="rId16"/>
    <p:sldLayoutId id="2147483681" r:id="rId17"/>
    <p:sldLayoutId id="2147483679" r:id="rId18"/>
    <p:sldLayoutId id="2147483680" r:id="rId19"/>
    <p:sldLayoutId id="2147483663" r:id="rId20"/>
    <p:sldLayoutId id="2147483669" r:id="rId21"/>
    <p:sldLayoutId id="2147483682" r:id="rId22"/>
    <p:sldLayoutId id="2147483684" r:id="rId23"/>
    <p:sldLayoutId id="2147483686" r:id="rId24"/>
    <p:sldLayoutId id="2147483688" r:id="rId25"/>
    <p:sldLayoutId id="2147483690" r:id="rId26"/>
    <p:sldLayoutId id="2147483655" r:id="rId27"/>
    <p:sldLayoutId id="2147483695" r:id="rId28"/>
    <p:sldLayoutId id="2147483701" r:id="rId29"/>
    <p:sldLayoutId id="2147483671" r:id="rId30"/>
    <p:sldLayoutId id="2147483672" r:id="rId31"/>
  </p:sldLayoutIdLst>
  <p:hf sldNum="0" hdr="0" dt="0"/>
  <p:txStyles>
    <p:titleStyle>
      <a:lvl1pPr algn="l" defTabSz="914400" rtl="0" eaLnBrk="1" latinLnBrk="0" hangingPunct="1">
        <a:lnSpc>
          <a:spcPct val="100000"/>
        </a:lnSpc>
        <a:spcBef>
          <a:spcPct val="0"/>
        </a:spcBef>
        <a:buNone/>
        <a:defRPr sz="3200" b="0" kern="1200" spc="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2400" kern="1200" spc="0" baseline="0">
          <a:solidFill>
            <a:schemeClr val="tx1"/>
          </a:solidFill>
          <a:latin typeface="+mn-lt"/>
          <a:ea typeface="+mn-ea"/>
          <a:cs typeface="+mn-cs"/>
        </a:defRPr>
      </a:lvl1pPr>
      <a:lvl2pPr marL="521208" indent="-228600" algn="l" defTabSz="914400" rtl="0" eaLnBrk="1" latinLnBrk="0" hangingPunct="1">
        <a:lnSpc>
          <a:spcPct val="100000"/>
        </a:lnSpc>
        <a:spcBef>
          <a:spcPts val="600"/>
        </a:spcBef>
        <a:buClr>
          <a:schemeClr val="tx1"/>
        </a:buClr>
        <a:buFont typeface="Arial" panose="020B0604020202020204" pitchFamily="34" charset="0"/>
        <a:buChar char="–"/>
        <a:defRPr sz="1800" kern="1200" spc="0" baseline="0">
          <a:solidFill>
            <a:schemeClr val="tx1"/>
          </a:solidFill>
          <a:latin typeface="+mn-lt"/>
          <a:ea typeface="+mn-ea"/>
          <a:cs typeface="+mn-cs"/>
        </a:defRPr>
      </a:lvl2pPr>
      <a:lvl3pPr marL="804672" indent="-228600" algn="l" defTabSz="914400" rtl="0" eaLnBrk="1" latinLnBrk="0" hangingPunct="1">
        <a:lnSpc>
          <a:spcPct val="100000"/>
        </a:lnSpc>
        <a:spcBef>
          <a:spcPts val="600"/>
        </a:spcBef>
        <a:buClr>
          <a:schemeClr val="tx1"/>
        </a:buClr>
        <a:buFont typeface="Arial" panose="020B0604020202020204" pitchFamily="34" charset="0"/>
        <a:buChar char="–"/>
        <a:defRPr sz="1600" kern="1200" spc="0" baseline="0">
          <a:solidFill>
            <a:schemeClr val="tx1"/>
          </a:solidFill>
          <a:latin typeface="+mn-lt"/>
          <a:ea typeface="+mn-ea"/>
          <a:cs typeface="+mn-cs"/>
        </a:defRPr>
      </a:lvl3pPr>
      <a:lvl4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spc="0" baseline="0">
          <a:solidFill>
            <a:schemeClr val="tx1"/>
          </a:solidFill>
          <a:latin typeface="+mn-lt"/>
          <a:ea typeface="+mn-ea"/>
          <a:cs typeface="+mn-cs"/>
        </a:defRPr>
      </a:lvl4pPr>
      <a:lvl5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spc="0" baseline="0">
          <a:solidFill>
            <a:schemeClr val="tx1"/>
          </a:solidFill>
          <a:latin typeface="+mn-lt"/>
          <a:ea typeface="+mn-ea"/>
          <a:cs typeface="+mn-cs"/>
        </a:defRPr>
      </a:lvl5pPr>
      <a:lvl6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spc="0" baseline="0">
          <a:solidFill>
            <a:schemeClr val="tx1"/>
          </a:solidFill>
          <a:latin typeface="+mn-lt"/>
          <a:ea typeface="+mn-ea"/>
          <a:cs typeface="+mn-cs"/>
        </a:defRPr>
      </a:lvl6pPr>
      <a:lvl7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spc="0" baseline="0">
          <a:solidFill>
            <a:schemeClr val="tx1"/>
          </a:solidFill>
          <a:latin typeface="+mn-lt"/>
          <a:ea typeface="+mn-ea"/>
          <a:cs typeface="+mn-cs"/>
        </a:defRPr>
      </a:lvl7pPr>
      <a:lvl8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spc="0" baseline="0">
          <a:solidFill>
            <a:schemeClr val="tx1"/>
          </a:solidFill>
          <a:latin typeface="+mn-lt"/>
          <a:ea typeface="+mn-ea"/>
          <a:cs typeface="+mn-cs"/>
        </a:defRPr>
      </a:lvl8pPr>
      <a:lvl9pPr marL="1088136" indent="-219456" algn="l" defTabSz="914400" rtl="0" eaLnBrk="1" latinLnBrk="0" hangingPunct="1">
        <a:lnSpc>
          <a:spcPct val="100000"/>
        </a:lnSpc>
        <a:spcBef>
          <a:spcPts val="336"/>
        </a:spcBef>
        <a:buClr>
          <a:schemeClr val="tx1"/>
        </a:buClr>
        <a:buFont typeface="Arial" panose="020B0604020202020204" pitchFamily="34" charset="0"/>
        <a:buChar char="–"/>
        <a:defRPr sz="1400" kern="1200" spc="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3" pos="3840">
          <p15:clr>
            <a:srgbClr val="A4A3A4"/>
          </p15:clr>
        </p15:guide>
        <p15:guide id="4" pos="7344">
          <p15:clr>
            <a:srgbClr val="5ACBF0"/>
          </p15:clr>
        </p15:guide>
        <p15:guide id="5" pos="336">
          <p15:clr>
            <a:srgbClr val="5ACBF0"/>
          </p15:clr>
        </p15:guide>
        <p15:guide id="6" orient="horz" pos="912">
          <p15:clr>
            <a:srgbClr val="A4A3A4"/>
          </p15:clr>
        </p15:guide>
        <p15:guide id="7" orient="horz" pos="1072">
          <p15:clr>
            <a:srgbClr val="A4A3A4"/>
          </p15:clr>
        </p15:guide>
        <p15:guide id="8" orient="horz" pos="4079">
          <p15:clr>
            <a:srgbClr val="5ACBF0"/>
          </p15:clr>
        </p15:guide>
        <p15:guide id="9" orient="horz" pos="331">
          <p15:clr>
            <a:srgbClr val="5ACBF0"/>
          </p15:clr>
        </p15:guide>
        <p15:guide id="10" orient="horz" pos="72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geekfamilylife.com/valentines-day-tutorial-linux-administrator-life/" TargetMode="External"/><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Unix_philosophy" TargetMode="External"/><Relationship Id="rId3" Type="http://schemas.openxmlformats.org/officeDocument/2006/relationships/hyperlink" Target="https://en.wikipedia.org/wiki/Ken_Thompson" TargetMode="External"/><Relationship Id="rId7" Type="http://schemas.openxmlformats.org/officeDocument/2006/relationships/hyperlink" Target="https://en.wikipedia.org/wiki/Windows_Subsystem_for_Linux" TargetMode="External"/><Relationship Id="rId2" Type="http://schemas.openxmlformats.org/officeDocument/2006/relationships/hyperlink" Target="https://multicians.org/" TargetMode="External"/><Relationship Id="rId1" Type="http://schemas.openxmlformats.org/officeDocument/2006/relationships/slideLayout" Target="../slideLayouts/slideLayout15.xml"/><Relationship Id="rId6" Type="http://schemas.openxmlformats.org/officeDocument/2006/relationships/hyperlink" Target="https://en.wikipedia.org/wiki/Unix_wars" TargetMode="External"/><Relationship Id="rId5" Type="http://schemas.openxmlformats.org/officeDocument/2006/relationships/hyperlink" Target="https://en.wikipedia.org/wiki/Douglas_McIlroy" TargetMode="External"/><Relationship Id="rId4" Type="http://schemas.openxmlformats.org/officeDocument/2006/relationships/hyperlink" Target="https://en.wikipedia.org/wiki/Dennis_Ritchie" TargetMode="External"/><Relationship Id="rId9" Type="http://schemas.openxmlformats.org/officeDocument/2006/relationships/hyperlink" Target="http://www.catb.org/esr/writings/taoup/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177A-FDBF-7742-9B84-F57BA5D53628}"/>
              </a:ext>
            </a:extLst>
          </p:cNvPr>
          <p:cNvSpPr>
            <a:spLocks noGrp="1"/>
          </p:cNvSpPr>
          <p:nvPr>
            <p:ph type="ctrTitle"/>
          </p:nvPr>
        </p:nvSpPr>
        <p:spPr/>
        <p:txBody>
          <a:bodyPr/>
          <a:lstStyle/>
          <a:p>
            <a:r>
              <a:rPr lang="en-US" dirty="0"/>
              <a:t>Things We Love About Unix</a:t>
            </a:r>
          </a:p>
        </p:txBody>
      </p:sp>
      <p:sp>
        <p:nvSpPr>
          <p:cNvPr id="5" name="Text Placeholder 4">
            <a:extLst>
              <a:ext uri="{FF2B5EF4-FFF2-40B4-BE49-F238E27FC236}">
                <a16:creationId xmlns:a16="http://schemas.microsoft.com/office/drawing/2014/main" id="{F0AED21A-BAA3-A441-82FB-E7C03BB3A70D}"/>
              </a:ext>
            </a:extLst>
          </p:cNvPr>
          <p:cNvSpPr>
            <a:spLocks noGrp="1"/>
          </p:cNvSpPr>
          <p:nvPr>
            <p:ph type="body" sz="quarter" idx="11"/>
          </p:nvPr>
        </p:nvSpPr>
        <p:spPr/>
        <p:txBody>
          <a:bodyPr/>
          <a:lstStyle/>
          <a:p>
            <a:r>
              <a:rPr lang="en-US" dirty="0"/>
              <a:t>2024-02-27</a:t>
            </a:r>
          </a:p>
        </p:txBody>
      </p:sp>
      <p:sp>
        <p:nvSpPr>
          <p:cNvPr id="3" name="Subtitle 2">
            <a:extLst>
              <a:ext uri="{FF2B5EF4-FFF2-40B4-BE49-F238E27FC236}">
                <a16:creationId xmlns:a16="http://schemas.microsoft.com/office/drawing/2014/main" id="{CFE0C2DC-CD15-E7EA-BD28-4E66141EB7E5}"/>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D74FC799-8EC4-8310-FDE4-F15055C7F7B1}"/>
              </a:ext>
            </a:extLst>
          </p:cNvPr>
          <p:cNvSpPr>
            <a:spLocks noGrp="1"/>
          </p:cNvSpPr>
          <p:nvPr>
            <p:ph type="body" sz="quarter" idx="10"/>
          </p:nvPr>
        </p:nvSpPr>
        <p:spPr/>
        <p:txBody>
          <a:bodyPr/>
          <a:lstStyle/>
          <a:p>
            <a:r>
              <a:rPr lang="en-US" dirty="0"/>
              <a:t>Alan Dewar, Senior Staff Engineer, Synopsys</a:t>
            </a:r>
          </a:p>
        </p:txBody>
      </p:sp>
    </p:spTree>
    <p:extLst>
      <p:ext uri="{BB962C8B-B14F-4D97-AF65-F5344CB8AC3E}">
        <p14:creationId xmlns:p14="http://schemas.microsoft.com/office/powerpoint/2010/main" val="262360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7374-AD8B-63B5-41E1-E9D60124621C}"/>
              </a:ext>
            </a:extLst>
          </p:cNvPr>
          <p:cNvSpPr>
            <a:spLocks noGrp="1"/>
          </p:cNvSpPr>
          <p:nvPr>
            <p:ph type="title"/>
          </p:nvPr>
        </p:nvSpPr>
        <p:spPr/>
        <p:txBody>
          <a:bodyPr/>
          <a:lstStyle/>
          <a:p>
            <a:r>
              <a:rPr lang="en-US" dirty="0"/>
              <a:t>Calgary Unix Users’ Group (CUUG)</a:t>
            </a:r>
          </a:p>
        </p:txBody>
      </p:sp>
      <p:sp>
        <p:nvSpPr>
          <p:cNvPr id="3" name="Text Placeholder 2">
            <a:extLst>
              <a:ext uri="{FF2B5EF4-FFF2-40B4-BE49-F238E27FC236}">
                <a16:creationId xmlns:a16="http://schemas.microsoft.com/office/drawing/2014/main" id="{B1AAB675-67E3-38FA-928F-C633D7F31FB2}"/>
              </a:ext>
            </a:extLst>
          </p:cNvPr>
          <p:cNvSpPr>
            <a:spLocks noGrp="1"/>
          </p:cNvSpPr>
          <p:nvPr>
            <p:ph type="body" sz="quarter" idx="12"/>
          </p:nvPr>
        </p:nvSpPr>
        <p:spPr/>
        <p:txBody>
          <a:bodyPr/>
          <a:lstStyle/>
          <a:p>
            <a:endParaRPr lang="en-US"/>
          </a:p>
        </p:txBody>
      </p:sp>
      <p:sp>
        <p:nvSpPr>
          <p:cNvPr id="4" name="Content Placeholder 3">
            <a:extLst>
              <a:ext uri="{FF2B5EF4-FFF2-40B4-BE49-F238E27FC236}">
                <a16:creationId xmlns:a16="http://schemas.microsoft.com/office/drawing/2014/main" id="{48D8EB76-5219-9418-0543-C32FB3A180AE}"/>
              </a:ext>
            </a:extLst>
          </p:cNvPr>
          <p:cNvSpPr>
            <a:spLocks noGrp="1"/>
          </p:cNvSpPr>
          <p:nvPr>
            <p:ph sz="half" idx="1"/>
          </p:nvPr>
        </p:nvSpPr>
        <p:spPr/>
        <p:txBody>
          <a:bodyPr/>
          <a:lstStyle/>
          <a:p>
            <a:r>
              <a:rPr lang="en-US" dirty="0"/>
              <a:t>Early Diamond Sponsors</a:t>
            </a:r>
          </a:p>
          <a:p>
            <a:pPr lvl="1"/>
            <a:r>
              <a:rPr lang="en-US" dirty="0"/>
              <a:t>DEC (Digital UNIX)</a:t>
            </a:r>
          </a:p>
          <a:p>
            <a:pPr lvl="1"/>
            <a:r>
              <a:rPr lang="en-US" dirty="0"/>
              <a:t>HP (HP-UX)</a:t>
            </a:r>
          </a:p>
          <a:p>
            <a:pPr lvl="1"/>
            <a:r>
              <a:rPr lang="en-US" dirty="0"/>
              <a:t>IBM (AIX)</a:t>
            </a:r>
          </a:p>
          <a:p>
            <a:pPr lvl="1"/>
            <a:r>
              <a:rPr lang="en-US" dirty="0"/>
              <a:t>Sun (SunOS, Solaris)</a:t>
            </a:r>
          </a:p>
          <a:p>
            <a:r>
              <a:rPr lang="en-US" dirty="0"/>
              <a:t>Open Systems</a:t>
            </a:r>
          </a:p>
          <a:p>
            <a:pPr lvl="1"/>
            <a:r>
              <a:rPr lang="en-US" dirty="0"/>
              <a:t>Linux</a:t>
            </a:r>
          </a:p>
          <a:p>
            <a:pPr lvl="1"/>
            <a:r>
              <a:rPr lang="en-US" dirty="0"/>
              <a:t>OpenBSD</a:t>
            </a:r>
          </a:p>
        </p:txBody>
      </p:sp>
      <p:pic>
        <p:nvPicPr>
          <p:cNvPr id="7" name="Content Placeholder 6">
            <a:extLst>
              <a:ext uri="{FF2B5EF4-FFF2-40B4-BE49-F238E27FC236}">
                <a16:creationId xmlns:a16="http://schemas.microsoft.com/office/drawing/2014/main" id="{D3C29164-2E14-7918-033F-35D31C1983E1}"/>
              </a:ext>
            </a:extLst>
          </p:cNvPr>
          <p:cNvPicPr>
            <a:picLocks noGrp="1" noChangeAspect="1"/>
          </p:cNvPicPr>
          <p:nvPr>
            <p:ph sz="half" idx="2"/>
          </p:nvPr>
        </p:nvPicPr>
        <p:blipFill>
          <a:blip r:embed="rId2"/>
          <a:stretch>
            <a:fillRect/>
          </a:stretch>
        </p:blipFill>
        <p:spPr>
          <a:xfrm>
            <a:off x="5768392" y="1858617"/>
            <a:ext cx="5889747" cy="2226365"/>
          </a:xfrm>
        </p:spPr>
      </p:pic>
    </p:spTree>
    <p:extLst>
      <p:ext uri="{BB962C8B-B14F-4D97-AF65-F5344CB8AC3E}">
        <p14:creationId xmlns:p14="http://schemas.microsoft.com/office/powerpoint/2010/main" val="219540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82A2-8F16-B839-F79D-02C18F036A85}"/>
              </a:ext>
            </a:extLst>
          </p:cNvPr>
          <p:cNvSpPr>
            <a:spLocks noGrp="1"/>
          </p:cNvSpPr>
          <p:nvPr>
            <p:ph type="title"/>
          </p:nvPr>
        </p:nvSpPr>
        <p:spPr/>
        <p:txBody>
          <a:bodyPr/>
          <a:lstStyle/>
          <a:p>
            <a:r>
              <a:rPr lang="en-US" dirty="0"/>
              <a:t>What’s in a Name?</a:t>
            </a:r>
          </a:p>
        </p:txBody>
      </p:sp>
      <p:sp>
        <p:nvSpPr>
          <p:cNvPr id="3" name="Text Placeholder 2">
            <a:extLst>
              <a:ext uri="{FF2B5EF4-FFF2-40B4-BE49-F238E27FC236}">
                <a16:creationId xmlns:a16="http://schemas.microsoft.com/office/drawing/2014/main" id="{B984E6F0-FA14-66E2-F471-F59C55522816}"/>
              </a:ext>
            </a:extLst>
          </p:cNvPr>
          <p:cNvSpPr>
            <a:spLocks noGrp="1"/>
          </p:cNvSpPr>
          <p:nvPr>
            <p:ph type="body" sz="quarter" idx="12"/>
          </p:nvPr>
        </p:nvSpPr>
        <p:spPr/>
        <p:txBody>
          <a:bodyPr/>
          <a:lstStyle/>
          <a:p>
            <a:endParaRPr lang="en-US"/>
          </a:p>
        </p:txBody>
      </p:sp>
      <p:sp>
        <p:nvSpPr>
          <p:cNvPr id="4" name="Content Placeholder 3">
            <a:extLst>
              <a:ext uri="{FF2B5EF4-FFF2-40B4-BE49-F238E27FC236}">
                <a16:creationId xmlns:a16="http://schemas.microsoft.com/office/drawing/2014/main" id="{B5E7C7F8-A321-F6F2-38B9-338023D3A3C1}"/>
              </a:ext>
            </a:extLst>
          </p:cNvPr>
          <p:cNvSpPr>
            <a:spLocks noGrp="1"/>
          </p:cNvSpPr>
          <p:nvPr>
            <p:ph idx="1"/>
          </p:nvPr>
        </p:nvSpPr>
        <p:spPr/>
        <p:txBody>
          <a:bodyPr/>
          <a:lstStyle/>
          <a:p>
            <a:r>
              <a:rPr lang="en-US" dirty="0"/>
              <a:t>UNIX</a:t>
            </a:r>
          </a:p>
          <a:p>
            <a:pPr lvl="1"/>
            <a:r>
              <a:rPr lang="en-US" dirty="0"/>
              <a:t>Trademark</a:t>
            </a:r>
          </a:p>
          <a:p>
            <a:pPr lvl="2"/>
            <a:r>
              <a:rPr lang="en-US" dirty="0"/>
              <a:t>AT&amp;T  -&gt;  Novell  -&gt;  The Open Group</a:t>
            </a:r>
          </a:p>
          <a:p>
            <a:pPr lvl="1"/>
            <a:r>
              <a:rPr lang="en-US" dirty="0"/>
              <a:t>Single Unix Specification (SUS)</a:t>
            </a:r>
          </a:p>
          <a:p>
            <a:pPr lvl="2"/>
            <a:r>
              <a:rPr lang="en-US" dirty="0"/>
              <a:t>Extends POSIX</a:t>
            </a:r>
          </a:p>
          <a:p>
            <a:r>
              <a:rPr lang="en-US" dirty="0"/>
              <a:t>Unix</a:t>
            </a:r>
          </a:p>
          <a:p>
            <a:pPr lvl="1"/>
            <a:r>
              <a:rPr lang="en-US" dirty="0"/>
              <a:t>Generic term</a:t>
            </a:r>
          </a:p>
          <a:p>
            <a:r>
              <a:rPr lang="en-US" dirty="0"/>
              <a:t>GNU</a:t>
            </a:r>
          </a:p>
          <a:p>
            <a:pPr lvl="1"/>
            <a:r>
              <a:rPr lang="en-US" dirty="0"/>
              <a:t>GNU’s Not Unix</a:t>
            </a:r>
          </a:p>
          <a:p>
            <a:r>
              <a:rPr lang="en-US" dirty="0"/>
              <a:t>Linux</a:t>
            </a:r>
          </a:p>
          <a:p>
            <a:pPr lvl="1"/>
            <a:r>
              <a:rPr lang="en-US" dirty="0"/>
              <a:t>GNU/Linux</a:t>
            </a:r>
          </a:p>
        </p:txBody>
      </p:sp>
    </p:spTree>
    <p:extLst>
      <p:ext uri="{BB962C8B-B14F-4D97-AF65-F5344CB8AC3E}">
        <p14:creationId xmlns:p14="http://schemas.microsoft.com/office/powerpoint/2010/main" val="1396702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BB0-25D4-C504-4522-4EA9AE766D7F}"/>
              </a:ext>
            </a:extLst>
          </p:cNvPr>
          <p:cNvSpPr>
            <a:spLocks noGrp="1"/>
          </p:cNvSpPr>
          <p:nvPr>
            <p:ph type="title"/>
          </p:nvPr>
        </p:nvSpPr>
        <p:spPr/>
        <p:txBody>
          <a:bodyPr/>
          <a:lstStyle/>
          <a:p>
            <a:r>
              <a:rPr lang="en-US" dirty="0"/>
              <a:t>Unix Philosophy</a:t>
            </a:r>
          </a:p>
        </p:txBody>
      </p:sp>
      <p:sp>
        <p:nvSpPr>
          <p:cNvPr id="3" name="Text Placeholder 2">
            <a:extLst>
              <a:ext uri="{FF2B5EF4-FFF2-40B4-BE49-F238E27FC236}">
                <a16:creationId xmlns:a16="http://schemas.microsoft.com/office/drawing/2014/main" id="{AF815B91-7F87-7DE8-1563-37E04CAA42BB}"/>
              </a:ext>
            </a:extLst>
          </p:cNvPr>
          <p:cNvSpPr>
            <a:spLocks noGrp="1"/>
          </p:cNvSpPr>
          <p:nvPr>
            <p:ph type="body" sz="quarter" idx="12"/>
          </p:nvPr>
        </p:nvSpPr>
        <p:spPr/>
        <p:txBody>
          <a:bodyPr/>
          <a:lstStyle/>
          <a:p>
            <a:r>
              <a:rPr lang="en-US" dirty="0"/>
              <a:t>Doug McIlroy: Bell System Technical Journal, 1978</a:t>
            </a:r>
          </a:p>
        </p:txBody>
      </p:sp>
      <p:sp>
        <p:nvSpPr>
          <p:cNvPr id="4" name="Content Placeholder 3">
            <a:extLst>
              <a:ext uri="{FF2B5EF4-FFF2-40B4-BE49-F238E27FC236}">
                <a16:creationId xmlns:a16="http://schemas.microsoft.com/office/drawing/2014/main" id="{DD26CCA8-A97F-75D7-AF84-C3B4909C023D}"/>
              </a:ext>
            </a:extLst>
          </p:cNvPr>
          <p:cNvSpPr>
            <a:spLocks noGrp="1"/>
          </p:cNvSpPr>
          <p:nvPr>
            <p:ph idx="1"/>
          </p:nvPr>
        </p:nvSpPr>
        <p:spPr/>
        <p:txBody>
          <a:bodyPr/>
          <a:lstStyle/>
          <a:p>
            <a:r>
              <a:rPr lang="en-US" dirty="0"/>
              <a:t>Make each program do one thing well.</a:t>
            </a:r>
          </a:p>
          <a:p>
            <a:pPr lvl="1"/>
            <a:r>
              <a:rPr lang="en-US" dirty="0"/>
              <a:t>To do a new job, build afresh rather than complicate old programs by adding new “features”.</a:t>
            </a:r>
          </a:p>
          <a:p>
            <a:r>
              <a:rPr lang="en-US" dirty="0"/>
              <a:t>Expect the output of every program to become the input to another, as yet unknown, program.</a:t>
            </a:r>
          </a:p>
          <a:p>
            <a:pPr lvl="1"/>
            <a:r>
              <a:rPr lang="en-US" dirty="0"/>
              <a:t>Don't clutter output with extraneous information. Avoid stringently columnar or binary input formats. Don’t insist on interactive input.</a:t>
            </a:r>
          </a:p>
          <a:p>
            <a:r>
              <a:rPr lang="en-US" dirty="0"/>
              <a:t>Design and build software, even operating systems, to be tried early, ideally within weeks.</a:t>
            </a:r>
          </a:p>
          <a:p>
            <a:pPr lvl="1"/>
            <a:r>
              <a:rPr lang="en-US" dirty="0"/>
              <a:t>Don’t hesitate to throw away the clumsy parts and rebuild them.</a:t>
            </a:r>
          </a:p>
          <a:p>
            <a:r>
              <a:rPr lang="en-US" dirty="0"/>
              <a:t>Use tools in preference to unskilled help to lighten a programming task,</a:t>
            </a:r>
          </a:p>
          <a:p>
            <a:pPr lvl="1"/>
            <a:r>
              <a:rPr lang="en-US" dirty="0"/>
              <a:t>even if you have to detour to build the tools and expect to throw some of them out after you’ve finished using them.</a:t>
            </a:r>
          </a:p>
        </p:txBody>
      </p:sp>
    </p:spTree>
    <p:extLst>
      <p:ext uri="{BB962C8B-B14F-4D97-AF65-F5344CB8AC3E}">
        <p14:creationId xmlns:p14="http://schemas.microsoft.com/office/powerpoint/2010/main" val="323814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4C98A-1B87-69CE-FD02-35DF18D52C44}"/>
              </a:ext>
            </a:extLst>
          </p:cNvPr>
          <p:cNvSpPr>
            <a:spLocks noGrp="1"/>
          </p:cNvSpPr>
          <p:nvPr>
            <p:ph type="title"/>
          </p:nvPr>
        </p:nvSpPr>
        <p:spPr/>
        <p:txBody>
          <a:bodyPr/>
          <a:lstStyle/>
          <a:p>
            <a:r>
              <a:rPr lang="en-US" dirty="0"/>
              <a:t>Unix Philosophy</a:t>
            </a:r>
          </a:p>
        </p:txBody>
      </p:sp>
      <p:sp>
        <p:nvSpPr>
          <p:cNvPr id="3" name="Text Placeholder 2">
            <a:extLst>
              <a:ext uri="{FF2B5EF4-FFF2-40B4-BE49-F238E27FC236}">
                <a16:creationId xmlns:a16="http://schemas.microsoft.com/office/drawing/2014/main" id="{CBFF0CFD-E1AC-0E6E-5B70-01D16EFFB41D}"/>
              </a:ext>
            </a:extLst>
          </p:cNvPr>
          <p:cNvSpPr>
            <a:spLocks noGrp="1"/>
          </p:cNvSpPr>
          <p:nvPr>
            <p:ph type="body" sz="quarter" idx="12"/>
          </p:nvPr>
        </p:nvSpPr>
        <p:spPr/>
        <p:txBody>
          <a:bodyPr/>
          <a:lstStyle/>
          <a:p>
            <a:r>
              <a:rPr lang="en-US" dirty="0"/>
              <a:t>Doug McIlroy: Summarizing</a:t>
            </a:r>
          </a:p>
        </p:txBody>
      </p:sp>
      <p:sp>
        <p:nvSpPr>
          <p:cNvPr id="4" name="Content Placeholder 3">
            <a:extLst>
              <a:ext uri="{FF2B5EF4-FFF2-40B4-BE49-F238E27FC236}">
                <a16:creationId xmlns:a16="http://schemas.microsoft.com/office/drawing/2014/main" id="{F793EBA6-F2F6-BED2-3450-658635CB5BA1}"/>
              </a:ext>
            </a:extLst>
          </p:cNvPr>
          <p:cNvSpPr>
            <a:spLocks noGrp="1"/>
          </p:cNvSpPr>
          <p:nvPr>
            <p:ph idx="1"/>
          </p:nvPr>
        </p:nvSpPr>
        <p:spPr/>
        <p:txBody>
          <a:bodyPr/>
          <a:lstStyle/>
          <a:p>
            <a:r>
              <a:rPr lang="en-US" dirty="0"/>
              <a:t>Write programs that do one thing and do it well.</a:t>
            </a:r>
          </a:p>
          <a:p>
            <a:r>
              <a:rPr lang="en-US" dirty="0"/>
              <a:t>Write programs to work together.</a:t>
            </a:r>
          </a:p>
          <a:p>
            <a:r>
              <a:rPr lang="en-US" dirty="0"/>
              <a:t>Write programs to handle text streams, because that is a universal interface.</a:t>
            </a:r>
          </a:p>
        </p:txBody>
      </p:sp>
    </p:spTree>
    <p:extLst>
      <p:ext uri="{BB962C8B-B14F-4D97-AF65-F5344CB8AC3E}">
        <p14:creationId xmlns:p14="http://schemas.microsoft.com/office/powerpoint/2010/main" val="287456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1BED-55F4-CEB0-BCC4-AF88AECD8CFF}"/>
              </a:ext>
            </a:extLst>
          </p:cNvPr>
          <p:cNvSpPr>
            <a:spLocks noGrp="1"/>
          </p:cNvSpPr>
          <p:nvPr>
            <p:ph type="title"/>
          </p:nvPr>
        </p:nvSpPr>
        <p:spPr/>
        <p:txBody>
          <a:bodyPr/>
          <a:lstStyle/>
          <a:p>
            <a:r>
              <a:rPr lang="en-US" dirty="0"/>
              <a:t>Unix Philosophy</a:t>
            </a:r>
          </a:p>
        </p:txBody>
      </p:sp>
      <p:sp>
        <p:nvSpPr>
          <p:cNvPr id="3" name="Text Placeholder 2">
            <a:extLst>
              <a:ext uri="{FF2B5EF4-FFF2-40B4-BE49-F238E27FC236}">
                <a16:creationId xmlns:a16="http://schemas.microsoft.com/office/drawing/2014/main" id="{DB5D2841-FD2C-70CD-589D-5E538109A365}"/>
              </a:ext>
            </a:extLst>
          </p:cNvPr>
          <p:cNvSpPr>
            <a:spLocks noGrp="1"/>
          </p:cNvSpPr>
          <p:nvPr>
            <p:ph type="body" sz="quarter" idx="12"/>
          </p:nvPr>
        </p:nvSpPr>
        <p:spPr/>
        <p:txBody>
          <a:bodyPr/>
          <a:lstStyle/>
          <a:p>
            <a:r>
              <a:rPr lang="en-US" dirty="0"/>
              <a:t>Ritchie and Thompson: CACM, 1974</a:t>
            </a:r>
          </a:p>
        </p:txBody>
      </p:sp>
      <p:sp>
        <p:nvSpPr>
          <p:cNvPr id="4" name="Content Placeholder 3">
            <a:extLst>
              <a:ext uri="{FF2B5EF4-FFF2-40B4-BE49-F238E27FC236}">
                <a16:creationId xmlns:a16="http://schemas.microsoft.com/office/drawing/2014/main" id="{C4C9237F-C4D5-4A78-1A7E-CC7A52E8D047}"/>
              </a:ext>
            </a:extLst>
          </p:cNvPr>
          <p:cNvSpPr>
            <a:spLocks noGrp="1"/>
          </p:cNvSpPr>
          <p:nvPr>
            <p:ph idx="1"/>
          </p:nvPr>
        </p:nvSpPr>
        <p:spPr/>
        <p:txBody>
          <a:bodyPr/>
          <a:lstStyle/>
          <a:p>
            <a:r>
              <a:rPr lang="en-US" dirty="0"/>
              <a:t>Make it easy to write, test, and run programs</a:t>
            </a:r>
          </a:p>
          <a:p>
            <a:r>
              <a:rPr lang="en-US" dirty="0"/>
              <a:t>Interactive use instead of batch processing</a:t>
            </a:r>
          </a:p>
          <a:p>
            <a:r>
              <a:rPr lang="en-US" dirty="0"/>
              <a:t>Economy and elegance of design due to size constraints (“salvation through suffering”)</a:t>
            </a:r>
          </a:p>
          <a:p>
            <a:r>
              <a:rPr lang="en-US" dirty="0"/>
              <a:t>Self-supporting system: all Unix software is maintained under Unix</a:t>
            </a:r>
          </a:p>
        </p:txBody>
      </p:sp>
    </p:spTree>
    <p:extLst>
      <p:ext uri="{BB962C8B-B14F-4D97-AF65-F5344CB8AC3E}">
        <p14:creationId xmlns:p14="http://schemas.microsoft.com/office/powerpoint/2010/main" val="75792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0E3D-1F48-60A0-D5EE-3296E71AB2A1}"/>
              </a:ext>
            </a:extLst>
          </p:cNvPr>
          <p:cNvSpPr>
            <a:spLocks noGrp="1"/>
          </p:cNvSpPr>
          <p:nvPr>
            <p:ph type="title"/>
          </p:nvPr>
        </p:nvSpPr>
        <p:spPr/>
        <p:txBody>
          <a:bodyPr/>
          <a:lstStyle/>
          <a:p>
            <a:r>
              <a:rPr lang="en-US" dirty="0"/>
              <a:t>Unix Philosophy</a:t>
            </a:r>
          </a:p>
        </p:txBody>
      </p:sp>
      <p:sp>
        <p:nvSpPr>
          <p:cNvPr id="3" name="Text Placeholder 2">
            <a:extLst>
              <a:ext uri="{FF2B5EF4-FFF2-40B4-BE49-F238E27FC236}">
                <a16:creationId xmlns:a16="http://schemas.microsoft.com/office/drawing/2014/main" id="{387F2D3E-F154-70EA-20AB-A2C0A2DE47AE}"/>
              </a:ext>
            </a:extLst>
          </p:cNvPr>
          <p:cNvSpPr>
            <a:spLocks noGrp="1"/>
          </p:cNvSpPr>
          <p:nvPr>
            <p:ph type="body" sz="quarter" idx="12"/>
          </p:nvPr>
        </p:nvSpPr>
        <p:spPr/>
        <p:txBody>
          <a:bodyPr/>
          <a:lstStyle/>
          <a:p>
            <a:r>
              <a:rPr lang="en-US" dirty="0"/>
              <a:t>Eric S. Raymond: The Art of UNIX Programming</a:t>
            </a:r>
          </a:p>
        </p:txBody>
      </p:sp>
      <p:sp>
        <p:nvSpPr>
          <p:cNvPr id="4" name="Content Placeholder 3">
            <a:extLst>
              <a:ext uri="{FF2B5EF4-FFF2-40B4-BE49-F238E27FC236}">
                <a16:creationId xmlns:a16="http://schemas.microsoft.com/office/drawing/2014/main" id="{09AE0C8E-3E69-DE8A-696E-D2BC3DEFC5D1}"/>
              </a:ext>
            </a:extLst>
          </p:cNvPr>
          <p:cNvSpPr>
            <a:spLocks noGrp="1"/>
          </p:cNvSpPr>
          <p:nvPr>
            <p:ph sz="half" idx="1"/>
          </p:nvPr>
        </p:nvSpPr>
        <p:spPr>
          <a:xfrm>
            <a:off x="533398" y="1630018"/>
            <a:ext cx="7119731" cy="4844284"/>
          </a:xfrm>
        </p:spPr>
        <p:txBody>
          <a:bodyPr/>
          <a:lstStyle/>
          <a:p>
            <a:r>
              <a:rPr lang="en-US" sz="1400" dirty="0"/>
              <a:t>Build modular programs</a:t>
            </a:r>
          </a:p>
          <a:p>
            <a:r>
              <a:rPr lang="en-US" sz="1400" dirty="0"/>
              <a:t>Write readable programs</a:t>
            </a:r>
          </a:p>
          <a:p>
            <a:r>
              <a:rPr lang="en-US" sz="1400" dirty="0"/>
              <a:t>Use composition</a:t>
            </a:r>
          </a:p>
          <a:p>
            <a:r>
              <a:rPr lang="en-US" sz="1400" dirty="0"/>
              <a:t>Separate mechanisms from policy</a:t>
            </a:r>
          </a:p>
          <a:p>
            <a:r>
              <a:rPr lang="en-US" sz="1400" dirty="0"/>
              <a:t>Write simple programs</a:t>
            </a:r>
          </a:p>
          <a:p>
            <a:r>
              <a:rPr lang="en-US" sz="1400" dirty="0"/>
              <a:t>Write small programs</a:t>
            </a:r>
          </a:p>
          <a:p>
            <a:r>
              <a:rPr lang="en-US" sz="1400" dirty="0"/>
              <a:t>Write transparent programs</a:t>
            </a:r>
          </a:p>
          <a:p>
            <a:r>
              <a:rPr lang="en-US" sz="1400" dirty="0"/>
              <a:t>Write robust programs</a:t>
            </a:r>
          </a:p>
          <a:p>
            <a:r>
              <a:rPr lang="en-US" sz="1400" dirty="0"/>
              <a:t>Make data complicated when required, not the program</a:t>
            </a:r>
          </a:p>
          <a:p>
            <a:r>
              <a:rPr lang="en-US" sz="1400" dirty="0"/>
              <a:t>Build on potential users’ expected knowledge</a:t>
            </a:r>
          </a:p>
          <a:p>
            <a:r>
              <a:rPr lang="en-US" sz="1400" dirty="0"/>
              <a:t>Avoid unnecessary output</a:t>
            </a:r>
          </a:p>
          <a:p>
            <a:r>
              <a:rPr lang="en-US" sz="1400" dirty="0"/>
              <a:t>Write programs which fail in a way that is easy to diagnose</a:t>
            </a:r>
          </a:p>
          <a:p>
            <a:r>
              <a:rPr lang="en-US" sz="1400" dirty="0"/>
              <a:t>Value developer time over machine time</a:t>
            </a:r>
          </a:p>
          <a:p>
            <a:r>
              <a:rPr lang="en-US" sz="1400" dirty="0"/>
              <a:t>Write abstract programs that generate code instead of writing code by hand</a:t>
            </a:r>
          </a:p>
          <a:p>
            <a:r>
              <a:rPr lang="en-US" sz="1400" dirty="0"/>
              <a:t>Prototype software before polishing it</a:t>
            </a:r>
          </a:p>
          <a:p>
            <a:r>
              <a:rPr lang="en-US" sz="1400" dirty="0"/>
              <a:t>Write flexible and open programs</a:t>
            </a:r>
          </a:p>
          <a:p>
            <a:r>
              <a:rPr lang="en-US" sz="1400" dirty="0"/>
              <a:t>Make the program and protocols extensible</a:t>
            </a:r>
          </a:p>
          <a:p>
            <a:endParaRPr lang="en-US" sz="1600" dirty="0"/>
          </a:p>
        </p:txBody>
      </p:sp>
      <p:pic>
        <p:nvPicPr>
          <p:cNvPr id="7" name="Content Placeholder 6">
            <a:extLst>
              <a:ext uri="{FF2B5EF4-FFF2-40B4-BE49-F238E27FC236}">
                <a16:creationId xmlns:a16="http://schemas.microsoft.com/office/drawing/2014/main" id="{D58ECD77-FF38-3936-53A7-96DCCA89C318}"/>
              </a:ext>
            </a:extLst>
          </p:cNvPr>
          <p:cNvPicPr>
            <a:picLocks noGrp="1" noChangeAspect="1"/>
          </p:cNvPicPr>
          <p:nvPr>
            <p:ph sz="half" idx="2"/>
          </p:nvPr>
        </p:nvPicPr>
        <p:blipFill>
          <a:blip r:embed="rId2"/>
          <a:stretch>
            <a:fillRect/>
          </a:stretch>
        </p:blipFill>
        <p:spPr>
          <a:xfrm>
            <a:off x="7788349" y="1702276"/>
            <a:ext cx="3870252" cy="4772025"/>
          </a:xfrm>
        </p:spPr>
      </p:pic>
    </p:spTree>
    <p:extLst>
      <p:ext uri="{BB962C8B-B14F-4D97-AF65-F5344CB8AC3E}">
        <p14:creationId xmlns:p14="http://schemas.microsoft.com/office/powerpoint/2010/main" val="2740242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1229-CC46-C947-D574-4FC22685B29A}"/>
              </a:ext>
            </a:extLst>
          </p:cNvPr>
          <p:cNvSpPr>
            <a:spLocks noGrp="1"/>
          </p:cNvSpPr>
          <p:nvPr>
            <p:ph type="title"/>
          </p:nvPr>
        </p:nvSpPr>
        <p:spPr/>
        <p:txBody>
          <a:bodyPr/>
          <a:lstStyle/>
          <a:p>
            <a:r>
              <a:rPr lang="en-US" dirty="0"/>
              <a:t>OS Comparisons</a:t>
            </a:r>
          </a:p>
        </p:txBody>
      </p:sp>
      <p:sp>
        <p:nvSpPr>
          <p:cNvPr id="3" name="Text Placeholder 2">
            <a:extLst>
              <a:ext uri="{FF2B5EF4-FFF2-40B4-BE49-F238E27FC236}">
                <a16:creationId xmlns:a16="http://schemas.microsoft.com/office/drawing/2014/main" id="{259E8AD6-269D-F6AE-CE44-A029173E6D40}"/>
              </a:ext>
            </a:extLst>
          </p:cNvPr>
          <p:cNvSpPr>
            <a:spLocks noGrp="1"/>
          </p:cNvSpPr>
          <p:nvPr>
            <p:ph type="body" sz="quarter" idx="12"/>
          </p:nvPr>
        </p:nvSpPr>
        <p:spPr/>
        <p:txBody>
          <a:bodyPr/>
          <a:lstStyle/>
          <a:p>
            <a:r>
              <a:rPr lang="en-US" dirty="0"/>
              <a:t>MacOS (pre-MacOS X)</a:t>
            </a:r>
          </a:p>
        </p:txBody>
      </p:sp>
      <p:sp>
        <p:nvSpPr>
          <p:cNvPr id="4" name="Content Placeholder 3">
            <a:extLst>
              <a:ext uri="{FF2B5EF4-FFF2-40B4-BE49-F238E27FC236}">
                <a16:creationId xmlns:a16="http://schemas.microsoft.com/office/drawing/2014/main" id="{962A97BD-45C5-12F3-F4BF-FC406889E04B}"/>
              </a:ext>
            </a:extLst>
          </p:cNvPr>
          <p:cNvSpPr>
            <a:spLocks noGrp="1"/>
          </p:cNvSpPr>
          <p:nvPr>
            <p:ph idx="1"/>
          </p:nvPr>
        </p:nvSpPr>
        <p:spPr/>
        <p:txBody>
          <a:bodyPr/>
          <a:lstStyle/>
          <a:p>
            <a:r>
              <a:rPr lang="en-US" dirty="0"/>
              <a:t>Desktop focus</a:t>
            </a:r>
          </a:p>
          <a:p>
            <a:r>
              <a:rPr lang="en-US" dirty="0"/>
              <a:t>Single user</a:t>
            </a:r>
          </a:p>
          <a:p>
            <a:r>
              <a:rPr lang="en-US" dirty="0"/>
              <a:t>Cooperative multi-tasking</a:t>
            </a:r>
          </a:p>
          <a:p>
            <a:r>
              <a:rPr lang="en-US" dirty="0"/>
              <a:t>Single address space</a:t>
            </a:r>
          </a:p>
        </p:txBody>
      </p:sp>
    </p:spTree>
    <p:extLst>
      <p:ext uri="{BB962C8B-B14F-4D97-AF65-F5344CB8AC3E}">
        <p14:creationId xmlns:p14="http://schemas.microsoft.com/office/powerpoint/2010/main" val="262629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CC9D-1D71-ADB0-DDC0-CEC42FC7CB71}"/>
              </a:ext>
            </a:extLst>
          </p:cNvPr>
          <p:cNvSpPr>
            <a:spLocks noGrp="1"/>
          </p:cNvSpPr>
          <p:nvPr>
            <p:ph type="title"/>
          </p:nvPr>
        </p:nvSpPr>
        <p:spPr/>
        <p:txBody>
          <a:bodyPr/>
          <a:lstStyle/>
          <a:p>
            <a:r>
              <a:rPr lang="en-US" dirty="0"/>
              <a:t>OS Comparisons</a:t>
            </a:r>
          </a:p>
        </p:txBody>
      </p:sp>
      <p:sp>
        <p:nvSpPr>
          <p:cNvPr id="3" name="Text Placeholder 2">
            <a:extLst>
              <a:ext uri="{FF2B5EF4-FFF2-40B4-BE49-F238E27FC236}">
                <a16:creationId xmlns:a16="http://schemas.microsoft.com/office/drawing/2014/main" id="{E5F7E0C9-CC77-8E54-F5D4-9A76EC6B1C52}"/>
              </a:ext>
            </a:extLst>
          </p:cNvPr>
          <p:cNvSpPr>
            <a:spLocks noGrp="1"/>
          </p:cNvSpPr>
          <p:nvPr>
            <p:ph type="body" sz="quarter" idx="12"/>
          </p:nvPr>
        </p:nvSpPr>
        <p:spPr/>
        <p:txBody>
          <a:bodyPr/>
          <a:lstStyle/>
          <a:p>
            <a:r>
              <a:rPr lang="en-US" dirty="0"/>
              <a:t>MacOS X</a:t>
            </a:r>
          </a:p>
        </p:txBody>
      </p:sp>
      <p:sp>
        <p:nvSpPr>
          <p:cNvPr id="4" name="Content Placeholder 3">
            <a:extLst>
              <a:ext uri="{FF2B5EF4-FFF2-40B4-BE49-F238E27FC236}">
                <a16:creationId xmlns:a16="http://schemas.microsoft.com/office/drawing/2014/main" id="{8B604D28-375A-3FA5-CE8A-3EFFF3A9EB35}"/>
              </a:ext>
            </a:extLst>
          </p:cNvPr>
          <p:cNvSpPr>
            <a:spLocks noGrp="1"/>
          </p:cNvSpPr>
          <p:nvPr>
            <p:ph idx="1"/>
          </p:nvPr>
        </p:nvSpPr>
        <p:spPr/>
        <p:txBody>
          <a:bodyPr/>
          <a:lstStyle/>
          <a:p>
            <a:r>
              <a:rPr lang="en-US" dirty="0"/>
              <a:t>Based on BSD Unix</a:t>
            </a:r>
          </a:p>
        </p:txBody>
      </p:sp>
    </p:spTree>
    <p:extLst>
      <p:ext uri="{BB962C8B-B14F-4D97-AF65-F5344CB8AC3E}">
        <p14:creationId xmlns:p14="http://schemas.microsoft.com/office/powerpoint/2010/main" val="1993322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2AFD-4273-0DC5-B002-FD22FB6EF8EA}"/>
              </a:ext>
            </a:extLst>
          </p:cNvPr>
          <p:cNvSpPr>
            <a:spLocks noGrp="1"/>
          </p:cNvSpPr>
          <p:nvPr>
            <p:ph type="title"/>
          </p:nvPr>
        </p:nvSpPr>
        <p:spPr/>
        <p:txBody>
          <a:bodyPr/>
          <a:lstStyle/>
          <a:p>
            <a:r>
              <a:rPr lang="en-US" dirty="0"/>
              <a:t>OS Comparisons</a:t>
            </a:r>
          </a:p>
        </p:txBody>
      </p:sp>
      <p:sp>
        <p:nvSpPr>
          <p:cNvPr id="3" name="Text Placeholder 2">
            <a:extLst>
              <a:ext uri="{FF2B5EF4-FFF2-40B4-BE49-F238E27FC236}">
                <a16:creationId xmlns:a16="http://schemas.microsoft.com/office/drawing/2014/main" id="{F418C1CC-0862-DB20-321F-19ECB618A897}"/>
              </a:ext>
            </a:extLst>
          </p:cNvPr>
          <p:cNvSpPr>
            <a:spLocks noGrp="1"/>
          </p:cNvSpPr>
          <p:nvPr>
            <p:ph type="body" sz="quarter" idx="12"/>
          </p:nvPr>
        </p:nvSpPr>
        <p:spPr/>
        <p:txBody>
          <a:bodyPr/>
          <a:lstStyle/>
          <a:p>
            <a:r>
              <a:rPr lang="en-US" dirty="0"/>
              <a:t>OS/2</a:t>
            </a:r>
          </a:p>
        </p:txBody>
      </p:sp>
      <p:sp>
        <p:nvSpPr>
          <p:cNvPr id="4" name="Content Placeholder 3">
            <a:extLst>
              <a:ext uri="{FF2B5EF4-FFF2-40B4-BE49-F238E27FC236}">
                <a16:creationId xmlns:a16="http://schemas.microsoft.com/office/drawing/2014/main" id="{3E3D45F7-CE1E-40C0-B9A9-567C7F71545B}"/>
              </a:ext>
            </a:extLst>
          </p:cNvPr>
          <p:cNvSpPr>
            <a:spLocks noGrp="1"/>
          </p:cNvSpPr>
          <p:nvPr>
            <p:ph idx="1"/>
          </p:nvPr>
        </p:nvSpPr>
        <p:spPr/>
        <p:txBody>
          <a:bodyPr/>
          <a:lstStyle/>
          <a:p>
            <a:r>
              <a:rPr lang="en-US" dirty="0"/>
              <a:t>Single user</a:t>
            </a:r>
          </a:p>
          <a:p>
            <a:r>
              <a:rPr lang="en-US" dirty="0"/>
              <a:t>Pre-emptive multi-tasking</a:t>
            </a:r>
          </a:p>
        </p:txBody>
      </p:sp>
    </p:spTree>
    <p:extLst>
      <p:ext uri="{BB962C8B-B14F-4D97-AF65-F5344CB8AC3E}">
        <p14:creationId xmlns:p14="http://schemas.microsoft.com/office/powerpoint/2010/main" val="310666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EB9C-0684-67FE-E194-5875FD8C5939}"/>
              </a:ext>
            </a:extLst>
          </p:cNvPr>
          <p:cNvSpPr>
            <a:spLocks noGrp="1"/>
          </p:cNvSpPr>
          <p:nvPr>
            <p:ph type="title"/>
          </p:nvPr>
        </p:nvSpPr>
        <p:spPr/>
        <p:txBody>
          <a:bodyPr/>
          <a:lstStyle/>
          <a:p>
            <a:r>
              <a:rPr lang="en-US" dirty="0"/>
              <a:t>OS Comparisons</a:t>
            </a:r>
          </a:p>
        </p:txBody>
      </p:sp>
      <p:sp>
        <p:nvSpPr>
          <p:cNvPr id="3" name="Text Placeholder 2">
            <a:extLst>
              <a:ext uri="{FF2B5EF4-FFF2-40B4-BE49-F238E27FC236}">
                <a16:creationId xmlns:a16="http://schemas.microsoft.com/office/drawing/2014/main" id="{2FAA638C-AA76-DDDC-BAF0-B7B6F4D85FD2}"/>
              </a:ext>
            </a:extLst>
          </p:cNvPr>
          <p:cNvSpPr>
            <a:spLocks noGrp="1"/>
          </p:cNvSpPr>
          <p:nvPr>
            <p:ph type="body" sz="quarter" idx="12"/>
          </p:nvPr>
        </p:nvSpPr>
        <p:spPr/>
        <p:txBody>
          <a:bodyPr/>
          <a:lstStyle/>
          <a:p>
            <a:r>
              <a:rPr lang="en-US" dirty="0"/>
              <a:t>Microsoft: DOS, 3.1, 95, NT, 2000, XP, Server 2003, …</a:t>
            </a:r>
          </a:p>
        </p:txBody>
      </p:sp>
      <p:sp>
        <p:nvSpPr>
          <p:cNvPr id="4" name="Content Placeholder 3">
            <a:extLst>
              <a:ext uri="{FF2B5EF4-FFF2-40B4-BE49-F238E27FC236}">
                <a16:creationId xmlns:a16="http://schemas.microsoft.com/office/drawing/2014/main" id="{C9C479DB-6F5B-C1C0-9B66-650080A45A9B}"/>
              </a:ext>
            </a:extLst>
          </p:cNvPr>
          <p:cNvSpPr>
            <a:spLocks noGrp="1"/>
          </p:cNvSpPr>
          <p:nvPr>
            <p:ph idx="1"/>
          </p:nvPr>
        </p:nvSpPr>
        <p:spPr/>
        <p:txBody>
          <a:bodyPr/>
          <a:lstStyle/>
          <a:p>
            <a:r>
              <a:rPr lang="en-US" dirty="0"/>
              <a:t>Pre-emptive multi-tasking</a:t>
            </a:r>
          </a:p>
          <a:p>
            <a:r>
              <a:rPr lang="en-US" dirty="0"/>
              <a:t>Expensive spawn</a:t>
            </a:r>
          </a:p>
          <a:p>
            <a:r>
              <a:rPr lang="en-US" dirty="0"/>
              <a:t>Special-purpose programs for documents, databases</a:t>
            </a:r>
          </a:p>
          <a:p>
            <a:r>
              <a:rPr lang="en-US" dirty="0"/>
              <a:t>Registry</a:t>
            </a:r>
          </a:p>
          <a:p>
            <a:r>
              <a:rPr lang="en-US" dirty="0"/>
              <a:t>Incompatible changes</a:t>
            </a:r>
          </a:p>
          <a:p>
            <a:r>
              <a:rPr lang="en-US" dirty="0"/>
              <a:t>Backward-compatibility  -&gt;  loose security</a:t>
            </a:r>
          </a:p>
          <a:p>
            <a:r>
              <a:rPr lang="en-US" dirty="0"/>
              <a:t>DLL hell</a:t>
            </a:r>
          </a:p>
          <a:p>
            <a:r>
              <a:rPr lang="en-US" dirty="0"/>
              <a:t>Unifying metaphor: “The customer must be locked in”</a:t>
            </a:r>
          </a:p>
        </p:txBody>
      </p:sp>
    </p:spTree>
    <p:extLst>
      <p:ext uri="{BB962C8B-B14F-4D97-AF65-F5344CB8AC3E}">
        <p14:creationId xmlns:p14="http://schemas.microsoft.com/office/powerpoint/2010/main" val="353704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FE63-4158-133E-41FE-D9ABFBFCAA9A}"/>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C74E3E67-510C-38DE-B4CD-A25AEBABEA40}"/>
              </a:ext>
            </a:extLst>
          </p:cNvPr>
          <p:cNvSpPr>
            <a:spLocks noGrp="1"/>
          </p:cNvSpPr>
          <p:nvPr>
            <p:ph type="body" sz="quarter" idx="10"/>
          </p:nvPr>
        </p:nvSpPr>
        <p:spPr/>
        <p:txBody>
          <a:bodyPr/>
          <a:lstStyle/>
          <a:p>
            <a:r>
              <a:rPr lang="en-US" dirty="0"/>
              <a:t>History</a:t>
            </a:r>
          </a:p>
          <a:p>
            <a:r>
              <a:rPr lang="en-US" dirty="0"/>
              <a:t>Philosophy</a:t>
            </a:r>
          </a:p>
          <a:p>
            <a:r>
              <a:rPr lang="en-US" dirty="0"/>
              <a:t>OS Comparisons</a:t>
            </a:r>
          </a:p>
          <a:p>
            <a:r>
              <a:rPr lang="en-US" dirty="0"/>
              <a:t>Features</a:t>
            </a:r>
          </a:p>
          <a:p>
            <a:r>
              <a:rPr lang="en-US" dirty="0"/>
              <a:t>Your Views</a:t>
            </a:r>
          </a:p>
        </p:txBody>
      </p:sp>
    </p:spTree>
    <p:extLst>
      <p:ext uri="{BB962C8B-B14F-4D97-AF65-F5344CB8AC3E}">
        <p14:creationId xmlns:p14="http://schemas.microsoft.com/office/powerpoint/2010/main" val="302527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A1B7-E2B7-F67F-BB99-86A4B6EB5F27}"/>
              </a:ext>
            </a:extLst>
          </p:cNvPr>
          <p:cNvSpPr>
            <a:spLocks noGrp="1"/>
          </p:cNvSpPr>
          <p:nvPr>
            <p:ph type="title"/>
          </p:nvPr>
        </p:nvSpPr>
        <p:spPr/>
        <p:txBody>
          <a:bodyPr/>
          <a:lstStyle/>
          <a:p>
            <a:r>
              <a:rPr lang="en-US" dirty="0"/>
              <a:t>OS Comparisons</a:t>
            </a:r>
          </a:p>
        </p:txBody>
      </p:sp>
      <p:sp>
        <p:nvSpPr>
          <p:cNvPr id="3" name="Text Placeholder 2">
            <a:extLst>
              <a:ext uri="{FF2B5EF4-FFF2-40B4-BE49-F238E27FC236}">
                <a16:creationId xmlns:a16="http://schemas.microsoft.com/office/drawing/2014/main" id="{3DA08518-025C-1A20-EFC8-B22CF7D70883}"/>
              </a:ext>
            </a:extLst>
          </p:cNvPr>
          <p:cNvSpPr>
            <a:spLocks noGrp="1"/>
          </p:cNvSpPr>
          <p:nvPr>
            <p:ph type="body" sz="quarter" idx="12"/>
          </p:nvPr>
        </p:nvSpPr>
        <p:spPr/>
        <p:txBody>
          <a:bodyPr/>
          <a:lstStyle/>
          <a:p>
            <a:r>
              <a:rPr lang="en-US" dirty="0"/>
              <a:t>BeOS</a:t>
            </a:r>
          </a:p>
        </p:txBody>
      </p:sp>
      <p:sp>
        <p:nvSpPr>
          <p:cNvPr id="4" name="Content Placeholder 3">
            <a:extLst>
              <a:ext uri="{FF2B5EF4-FFF2-40B4-BE49-F238E27FC236}">
                <a16:creationId xmlns:a16="http://schemas.microsoft.com/office/drawing/2014/main" id="{69C951C1-FCFF-5FAB-6C9C-BE70D6456903}"/>
              </a:ext>
            </a:extLst>
          </p:cNvPr>
          <p:cNvSpPr>
            <a:spLocks noGrp="1"/>
          </p:cNvSpPr>
          <p:nvPr>
            <p:ph idx="1"/>
          </p:nvPr>
        </p:nvSpPr>
        <p:spPr/>
        <p:txBody>
          <a:bodyPr/>
          <a:lstStyle/>
          <a:p>
            <a:r>
              <a:rPr lang="en-US" dirty="0"/>
              <a:t>POSIX</a:t>
            </a:r>
          </a:p>
          <a:p>
            <a:r>
              <a:rPr lang="en-US" dirty="0"/>
              <a:t>Initially specific hardware</a:t>
            </a:r>
          </a:p>
          <a:p>
            <a:r>
              <a:rPr lang="en-US" dirty="0"/>
              <a:t>Lost to Microsoft anti-competitive actions and to Linux</a:t>
            </a:r>
          </a:p>
        </p:txBody>
      </p:sp>
    </p:spTree>
    <p:extLst>
      <p:ext uri="{BB962C8B-B14F-4D97-AF65-F5344CB8AC3E}">
        <p14:creationId xmlns:p14="http://schemas.microsoft.com/office/powerpoint/2010/main" val="2416304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5B39-962E-A448-DA27-C21A170FFC3B}"/>
              </a:ext>
            </a:extLst>
          </p:cNvPr>
          <p:cNvSpPr>
            <a:spLocks noGrp="1"/>
          </p:cNvSpPr>
          <p:nvPr>
            <p:ph type="title"/>
          </p:nvPr>
        </p:nvSpPr>
        <p:spPr/>
        <p:txBody>
          <a:bodyPr/>
          <a:lstStyle/>
          <a:p>
            <a:r>
              <a:rPr lang="en-US" dirty="0"/>
              <a:t>OS Comparisons</a:t>
            </a:r>
          </a:p>
        </p:txBody>
      </p:sp>
      <p:sp>
        <p:nvSpPr>
          <p:cNvPr id="3" name="Text Placeholder 2">
            <a:extLst>
              <a:ext uri="{FF2B5EF4-FFF2-40B4-BE49-F238E27FC236}">
                <a16:creationId xmlns:a16="http://schemas.microsoft.com/office/drawing/2014/main" id="{513F9288-F4A9-854C-5689-C118D101B66E}"/>
              </a:ext>
            </a:extLst>
          </p:cNvPr>
          <p:cNvSpPr>
            <a:spLocks noGrp="1"/>
          </p:cNvSpPr>
          <p:nvPr>
            <p:ph type="body" sz="quarter" idx="12"/>
          </p:nvPr>
        </p:nvSpPr>
        <p:spPr/>
        <p:txBody>
          <a:bodyPr/>
          <a:lstStyle/>
          <a:p>
            <a:r>
              <a:rPr lang="en-US" dirty="0"/>
              <a:t>MVS</a:t>
            </a:r>
          </a:p>
        </p:txBody>
      </p:sp>
      <p:sp>
        <p:nvSpPr>
          <p:cNvPr id="4" name="Content Placeholder 3">
            <a:extLst>
              <a:ext uri="{FF2B5EF4-FFF2-40B4-BE49-F238E27FC236}">
                <a16:creationId xmlns:a16="http://schemas.microsoft.com/office/drawing/2014/main" id="{C9687105-26FE-E549-670D-3C3339EE3588}"/>
              </a:ext>
            </a:extLst>
          </p:cNvPr>
          <p:cNvSpPr>
            <a:spLocks noGrp="1"/>
          </p:cNvSpPr>
          <p:nvPr>
            <p:ph idx="1"/>
          </p:nvPr>
        </p:nvSpPr>
        <p:spPr/>
        <p:txBody>
          <a:bodyPr/>
          <a:lstStyle/>
          <a:p>
            <a:r>
              <a:rPr lang="en-US" dirty="0"/>
              <a:t>IBM mainframe batch processing</a:t>
            </a:r>
          </a:p>
          <a:p>
            <a:r>
              <a:rPr lang="en-US" dirty="0"/>
              <a:t>JCL</a:t>
            </a:r>
          </a:p>
          <a:p>
            <a:r>
              <a:rPr lang="en-US" dirty="0"/>
              <a:t>EBCDIC</a:t>
            </a:r>
          </a:p>
          <a:p>
            <a:r>
              <a:rPr lang="en-US" dirty="0"/>
              <a:t>SUS</a:t>
            </a:r>
          </a:p>
        </p:txBody>
      </p:sp>
    </p:spTree>
    <p:extLst>
      <p:ext uri="{BB962C8B-B14F-4D97-AF65-F5344CB8AC3E}">
        <p14:creationId xmlns:p14="http://schemas.microsoft.com/office/powerpoint/2010/main" val="1031024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038A-64C4-A3E2-925D-9BFF0719A2DA}"/>
              </a:ext>
            </a:extLst>
          </p:cNvPr>
          <p:cNvSpPr>
            <a:spLocks noGrp="1"/>
          </p:cNvSpPr>
          <p:nvPr>
            <p:ph type="title"/>
          </p:nvPr>
        </p:nvSpPr>
        <p:spPr/>
        <p:txBody>
          <a:bodyPr/>
          <a:lstStyle/>
          <a:p>
            <a:r>
              <a:rPr lang="en-US" dirty="0"/>
              <a:t>OS Comparisons</a:t>
            </a:r>
          </a:p>
        </p:txBody>
      </p:sp>
      <p:sp>
        <p:nvSpPr>
          <p:cNvPr id="3" name="Text Placeholder 2">
            <a:extLst>
              <a:ext uri="{FF2B5EF4-FFF2-40B4-BE49-F238E27FC236}">
                <a16:creationId xmlns:a16="http://schemas.microsoft.com/office/drawing/2014/main" id="{61D3D7ED-B020-681E-6AC4-55D5CE3094DC}"/>
              </a:ext>
            </a:extLst>
          </p:cNvPr>
          <p:cNvSpPr>
            <a:spLocks noGrp="1"/>
          </p:cNvSpPr>
          <p:nvPr>
            <p:ph type="body" sz="quarter" idx="12"/>
          </p:nvPr>
        </p:nvSpPr>
        <p:spPr/>
        <p:txBody>
          <a:bodyPr/>
          <a:lstStyle/>
          <a:p>
            <a:r>
              <a:rPr lang="en-US" dirty="0"/>
              <a:t>VM/CMS</a:t>
            </a:r>
          </a:p>
        </p:txBody>
      </p:sp>
      <p:sp>
        <p:nvSpPr>
          <p:cNvPr id="4" name="Content Placeholder 3">
            <a:extLst>
              <a:ext uri="{FF2B5EF4-FFF2-40B4-BE49-F238E27FC236}">
                <a16:creationId xmlns:a16="http://schemas.microsoft.com/office/drawing/2014/main" id="{31CF2027-F1B6-02CD-8EE7-68128B973C3A}"/>
              </a:ext>
            </a:extLst>
          </p:cNvPr>
          <p:cNvSpPr>
            <a:spLocks noGrp="1"/>
          </p:cNvSpPr>
          <p:nvPr>
            <p:ph idx="1"/>
          </p:nvPr>
        </p:nvSpPr>
        <p:spPr/>
        <p:txBody>
          <a:bodyPr/>
          <a:lstStyle/>
          <a:p>
            <a:r>
              <a:rPr lang="en-US" dirty="0"/>
              <a:t>IBM</a:t>
            </a:r>
          </a:p>
          <a:p>
            <a:r>
              <a:rPr lang="en-US" dirty="0"/>
              <a:t>Hosts many virtual machines</a:t>
            </a:r>
          </a:p>
        </p:txBody>
      </p:sp>
    </p:spTree>
    <p:extLst>
      <p:ext uri="{BB962C8B-B14F-4D97-AF65-F5344CB8AC3E}">
        <p14:creationId xmlns:p14="http://schemas.microsoft.com/office/powerpoint/2010/main" val="6283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B197E-C4EF-EF92-D901-78EF3AB840DD}"/>
              </a:ext>
            </a:extLst>
          </p:cNvPr>
          <p:cNvSpPr>
            <a:spLocks noGrp="1"/>
          </p:cNvSpPr>
          <p:nvPr>
            <p:ph type="title"/>
          </p:nvPr>
        </p:nvSpPr>
        <p:spPr/>
        <p:txBody>
          <a:bodyPr/>
          <a:lstStyle/>
          <a:p>
            <a:r>
              <a:rPr lang="en-US" dirty="0"/>
              <a:t>OS Comparisons</a:t>
            </a:r>
          </a:p>
        </p:txBody>
      </p:sp>
      <p:sp>
        <p:nvSpPr>
          <p:cNvPr id="3" name="Text Placeholder 2">
            <a:extLst>
              <a:ext uri="{FF2B5EF4-FFF2-40B4-BE49-F238E27FC236}">
                <a16:creationId xmlns:a16="http://schemas.microsoft.com/office/drawing/2014/main" id="{915C1711-6C19-3F66-5DDC-B66D9BFBAB7C}"/>
              </a:ext>
            </a:extLst>
          </p:cNvPr>
          <p:cNvSpPr>
            <a:spLocks noGrp="1"/>
          </p:cNvSpPr>
          <p:nvPr>
            <p:ph type="body" sz="quarter" idx="12"/>
          </p:nvPr>
        </p:nvSpPr>
        <p:spPr/>
        <p:txBody>
          <a:bodyPr/>
          <a:lstStyle/>
          <a:p>
            <a:r>
              <a:rPr lang="en-US" dirty="0"/>
              <a:t>Linux</a:t>
            </a:r>
          </a:p>
        </p:txBody>
      </p:sp>
      <p:sp>
        <p:nvSpPr>
          <p:cNvPr id="4" name="Content Placeholder 3">
            <a:extLst>
              <a:ext uri="{FF2B5EF4-FFF2-40B4-BE49-F238E27FC236}">
                <a16:creationId xmlns:a16="http://schemas.microsoft.com/office/drawing/2014/main" id="{3A945D9A-6DCA-04CE-FFC0-DD46CFAD6045}"/>
              </a:ext>
            </a:extLst>
          </p:cNvPr>
          <p:cNvSpPr>
            <a:spLocks noGrp="1"/>
          </p:cNvSpPr>
          <p:nvPr>
            <p:ph idx="1"/>
          </p:nvPr>
        </p:nvSpPr>
        <p:spPr/>
        <p:txBody>
          <a:bodyPr/>
          <a:lstStyle/>
          <a:p>
            <a:r>
              <a:rPr lang="en-US" dirty="0"/>
              <a:t>Ease of install</a:t>
            </a:r>
          </a:p>
          <a:p>
            <a:r>
              <a:rPr lang="en-US" dirty="0"/>
              <a:t>Dual-boot</a:t>
            </a:r>
          </a:p>
          <a:p>
            <a:r>
              <a:rPr lang="en-US" dirty="0"/>
              <a:t>Other file systems</a:t>
            </a:r>
          </a:p>
        </p:txBody>
      </p:sp>
    </p:spTree>
    <p:extLst>
      <p:ext uri="{BB962C8B-B14F-4D97-AF65-F5344CB8AC3E}">
        <p14:creationId xmlns:p14="http://schemas.microsoft.com/office/powerpoint/2010/main" val="3701166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1208-2A0F-5A4B-C69A-5D474F094674}"/>
              </a:ext>
            </a:extLst>
          </p:cNvPr>
          <p:cNvSpPr>
            <a:spLocks noGrp="1"/>
          </p:cNvSpPr>
          <p:nvPr>
            <p:ph type="title"/>
          </p:nvPr>
        </p:nvSpPr>
        <p:spPr/>
        <p:txBody>
          <a:bodyPr/>
          <a:lstStyle/>
          <a:p>
            <a:r>
              <a:rPr lang="en-US" dirty="0"/>
              <a:t>OS Comparisons</a:t>
            </a:r>
          </a:p>
        </p:txBody>
      </p:sp>
      <p:sp>
        <p:nvSpPr>
          <p:cNvPr id="3" name="Text Placeholder 2">
            <a:extLst>
              <a:ext uri="{FF2B5EF4-FFF2-40B4-BE49-F238E27FC236}">
                <a16:creationId xmlns:a16="http://schemas.microsoft.com/office/drawing/2014/main" id="{A9B43E22-F572-6CCF-8976-26E813818CA4}"/>
              </a:ext>
            </a:extLst>
          </p:cNvPr>
          <p:cNvSpPr>
            <a:spLocks noGrp="1"/>
          </p:cNvSpPr>
          <p:nvPr>
            <p:ph type="body" sz="quarter" idx="12"/>
          </p:nvPr>
        </p:nvSpPr>
        <p:spPr/>
        <p:txBody>
          <a:bodyPr/>
          <a:lstStyle/>
          <a:p>
            <a:r>
              <a:rPr lang="en-US" dirty="0"/>
              <a:t>Solaris, AIX, HP-UX</a:t>
            </a:r>
          </a:p>
        </p:txBody>
      </p:sp>
      <p:sp>
        <p:nvSpPr>
          <p:cNvPr id="4" name="Content Placeholder 3">
            <a:extLst>
              <a:ext uri="{FF2B5EF4-FFF2-40B4-BE49-F238E27FC236}">
                <a16:creationId xmlns:a16="http://schemas.microsoft.com/office/drawing/2014/main" id="{45DD46C6-977E-DD93-9EB1-BF016E90394E}"/>
              </a:ext>
            </a:extLst>
          </p:cNvPr>
          <p:cNvSpPr>
            <a:spLocks noGrp="1"/>
          </p:cNvSpPr>
          <p:nvPr>
            <p:ph idx="1"/>
          </p:nvPr>
        </p:nvSpPr>
        <p:spPr/>
        <p:txBody>
          <a:bodyPr/>
          <a:lstStyle/>
          <a:p>
            <a:r>
              <a:rPr lang="en-US" dirty="0"/>
              <a:t>$$$</a:t>
            </a:r>
          </a:p>
        </p:txBody>
      </p:sp>
    </p:spTree>
    <p:extLst>
      <p:ext uri="{BB962C8B-B14F-4D97-AF65-F5344CB8AC3E}">
        <p14:creationId xmlns:p14="http://schemas.microsoft.com/office/powerpoint/2010/main" val="4131629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C0FD-8649-B484-8249-C7A6234CF47F}"/>
              </a:ext>
            </a:extLst>
          </p:cNvPr>
          <p:cNvSpPr>
            <a:spLocks noGrp="1"/>
          </p:cNvSpPr>
          <p:nvPr>
            <p:ph type="title"/>
          </p:nvPr>
        </p:nvSpPr>
        <p:spPr/>
        <p:txBody>
          <a:bodyPr/>
          <a:lstStyle/>
          <a:p>
            <a:r>
              <a:rPr lang="en-US" dirty="0"/>
              <a:t>Unix Features</a:t>
            </a:r>
          </a:p>
        </p:txBody>
      </p:sp>
      <p:sp>
        <p:nvSpPr>
          <p:cNvPr id="3" name="Text Placeholder 2">
            <a:extLst>
              <a:ext uri="{FF2B5EF4-FFF2-40B4-BE49-F238E27FC236}">
                <a16:creationId xmlns:a16="http://schemas.microsoft.com/office/drawing/2014/main" id="{42A0E381-464B-272A-0AEF-64F5E4C74CDF}"/>
              </a:ext>
            </a:extLst>
          </p:cNvPr>
          <p:cNvSpPr>
            <a:spLocks noGrp="1"/>
          </p:cNvSpPr>
          <p:nvPr>
            <p:ph type="body" sz="quarter" idx="12"/>
          </p:nvPr>
        </p:nvSpPr>
        <p:spPr/>
        <p:txBody>
          <a:bodyPr/>
          <a:lstStyle/>
          <a:p>
            <a:r>
              <a:rPr lang="en-US" dirty="0"/>
              <a:t>Ecosystem</a:t>
            </a:r>
          </a:p>
        </p:txBody>
      </p:sp>
      <p:sp>
        <p:nvSpPr>
          <p:cNvPr id="4" name="Content Placeholder 3">
            <a:extLst>
              <a:ext uri="{FF2B5EF4-FFF2-40B4-BE49-F238E27FC236}">
                <a16:creationId xmlns:a16="http://schemas.microsoft.com/office/drawing/2014/main" id="{8014956F-FCFC-5528-883E-7B8C3F8E2559}"/>
              </a:ext>
            </a:extLst>
          </p:cNvPr>
          <p:cNvSpPr>
            <a:spLocks noGrp="1"/>
          </p:cNvSpPr>
          <p:nvPr>
            <p:ph idx="1"/>
          </p:nvPr>
        </p:nvSpPr>
        <p:spPr/>
        <p:txBody>
          <a:bodyPr/>
          <a:lstStyle/>
          <a:p>
            <a:r>
              <a:rPr lang="en-US" dirty="0"/>
              <a:t>Multi-platform</a:t>
            </a:r>
          </a:p>
          <a:p>
            <a:pPr lvl="1"/>
            <a:r>
              <a:rPr lang="en-US" dirty="0"/>
              <a:t>Especially including inexpensive personal hardware</a:t>
            </a:r>
          </a:p>
          <a:p>
            <a:r>
              <a:rPr lang="en-US" dirty="0"/>
              <a:t>Free</a:t>
            </a:r>
          </a:p>
          <a:p>
            <a:r>
              <a:rPr lang="en-US" dirty="0"/>
              <a:t>Open</a:t>
            </a:r>
          </a:p>
          <a:p>
            <a:r>
              <a:rPr lang="en-US" dirty="0"/>
              <a:t>Stable</a:t>
            </a:r>
          </a:p>
          <a:p>
            <a:r>
              <a:rPr lang="en-US" dirty="0"/>
              <a:t>Scalable</a:t>
            </a:r>
          </a:p>
          <a:p>
            <a:r>
              <a:rPr lang="en-US" dirty="0"/>
              <a:t>Community support</a:t>
            </a:r>
          </a:p>
          <a:p>
            <a:r>
              <a:rPr lang="en-US" dirty="0"/>
              <a:t>Programming tools</a:t>
            </a:r>
          </a:p>
          <a:p>
            <a:r>
              <a:rPr lang="en-US" dirty="0"/>
              <a:t>Customizable</a:t>
            </a:r>
          </a:p>
          <a:p>
            <a:r>
              <a:rPr lang="en-US" dirty="0"/>
              <a:t>Secure</a:t>
            </a:r>
          </a:p>
          <a:p>
            <a:pPr lvl="1"/>
            <a:r>
              <a:rPr lang="en-US" dirty="0"/>
              <a:t>Some more so than others</a:t>
            </a:r>
          </a:p>
        </p:txBody>
      </p:sp>
    </p:spTree>
    <p:extLst>
      <p:ext uri="{BB962C8B-B14F-4D97-AF65-F5344CB8AC3E}">
        <p14:creationId xmlns:p14="http://schemas.microsoft.com/office/powerpoint/2010/main" val="2887769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85465-563A-B4C6-460F-212A6E224A09}"/>
              </a:ext>
            </a:extLst>
          </p:cNvPr>
          <p:cNvSpPr>
            <a:spLocks noGrp="1"/>
          </p:cNvSpPr>
          <p:nvPr>
            <p:ph type="title"/>
          </p:nvPr>
        </p:nvSpPr>
        <p:spPr/>
        <p:txBody>
          <a:bodyPr/>
          <a:lstStyle/>
          <a:p>
            <a:r>
              <a:rPr lang="en-US" dirty="0"/>
              <a:t>Unix Features</a:t>
            </a:r>
          </a:p>
        </p:txBody>
      </p:sp>
      <p:sp>
        <p:nvSpPr>
          <p:cNvPr id="3" name="Text Placeholder 2">
            <a:extLst>
              <a:ext uri="{FF2B5EF4-FFF2-40B4-BE49-F238E27FC236}">
                <a16:creationId xmlns:a16="http://schemas.microsoft.com/office/drawing/2014/main" id="{3739A34F-068B-D5B7-05F5-A2B3298110AF}"/>
              </a:ext>
            </a:extLst>
          </p:cNvPr>
          <p:cNvSpPr>
            <a:spLocks noGrp="1"/>
          </p:cNvSpPr>
          <p:nvPr>
            <p:ph type="body" sz="quarter" idx="12"/>
          </p:nvPr>
        </p:nvSpPr>
        <p:spPr/>
        <p:txBody>
          <a:bodyPr/>
          <a:lstStyle/>
          <a:p>
            <a:r>
              <a:rPr lang="en-US" dirty="0"/>
              <a:t>Technical</a:t>
            </a:r>
          </a:p>
        </p:txBody>
      </p:sp>
      <p:sp>
        <p:nvSpPr>
          <p:cNvPr id="4" name="Content Placeholder 3">
            <a:extLst>
              <a:ext uri="{FF2B5EF4-FFF2-40B4-BE49-F238E27FC236}">
                <a16:creationId xmlns:a16="http://schemas.microsoft.com/office/drawing/2014/main" id="{16284344-58F6-1A43-5017-5EE245B9B175}"/>
              </a:ext>
            </a:extLst>
          </p:cNvPr>
          <p:cNvSpPr>
            <a:spLocks noGrp="1"/>
          </p:cNvSpPr>
          <p:nvPr>
            <p:ph idx="1"/>
          </p:nvPr>
        </p:nvSpPr>
        <p:spPr/>
        <p:txBody>
          <a:bodyPr/>
          <a:lstStyle/>
          <a:p>
            <a:r>
              <a:rPr lang="en-US" dirty="0"/>
              <a:t>Shell</a:t>
            </a:r>
          </a:p>
          <a:p>
            <a:r>
              <a:rPr lang="en-US" dirty="0"/>
              <a:t>Scripting</a:t>
            </a:r>
          </a:p>
          <a:p>
            <a:r>
              <a:rPr lang="en-US" dirty="0"/>
              <a:t>Everything is a file</a:t>
            </a:r>
          </a:p>
          <a:p>
            <a:r>
              <a:rPr lang="en-US" dirty="0"/>
              <a:t>Networking</a:t>
            </a:r>
          </a:p>
          <a:p>
            <a:r>
              <a:rPr lang="en-US" dirty="0"/>
              <a:t>Multiple privilege groups</a:t>
            </a:r>
          </a:p>
          <a:p>
            <a:r>
              <a:rPr lang="en-US" dirty="0"/>
              <a:t>Multi-tasking</a:t>
            </a:r>
          </a:p>
          <a:p>
            <a:r>
              <a:rPr lang="en-US" dirty="0"/>
              <a:t>Time sharing</a:t>
            </a:r>
          </a:p>
          <a:p>
            <a:r>
              <a:rPr lang="en-US" dirty="0"/>
              <a:t>Inter-Process Communication (IPC)</a:t>
            </a:r>
          </a:p>
        </p:txBody>
      </p:sp>
    </p:spTree>
    <p:extLst>
      <p:ext uri="{BB962C8B-B14F-4D97-AF65-F5344CB8AC3E}">
        <p14:creationId xmlns:p14="http://schemas.microsoft.com/office/powerpoint/2010/main" val="2008261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3768-212C-F020-A5CB-2EBC8F6052C0}"/>
              </a:ext>
            </a:extLst>
          </p:cNvPr>
          <p:cNvSpPr>
            <a:spLocks noGrp="1"/>
          </p:cNvSpPr>
          <p:nvPr>
            <p:ph type="title"/>
          </p:nvPr>
        </p:nvSpPr>
        <p:spPr/>
        <p:txBody>
          <a:bodyPr/>
          <a:lstStyle/>
          <a:p>
            <a:r>
              <a:rPr lang="en-US" dirty="0"/>
              <a:t>Other UNIX</a:t>
            </a:r>
          </a:p>
        </p:txBody>
      </p:sp>
      <p:sp>
        <p:nvSpPr>
          <p:cNvPr id="3" name="Text Placeholder 2">
            <a:extLst>
              <a:ext uri="{FF2B5EF4-FFF2-40B4-BE49-F238E27FC236}">
                <a16:creationId xmlns:a16="http://schemas.microsoft.com/office/drawing/2014/main" id="{B2D7434A-57B5-CAFF-F1C6-877C823B576C}"/>
              </a:ext>
            </a:extLst>
          </p:cNvPr>
          <p:cNvSpPr>
            <a:spLocks noGrp="1"/>
          </p:cNvSpPr>
          <p:nvPr>
            <p:ph type="body" sz="quarter" idx="12"/>
          </p:nvPr>
        </p:nvSpPr>
        <p:spPr/>
        <p:txBody>
          <a:bodyPr/>
          <a:lstStyle/>
          <a:p>
            <a:endParaRPr lang="en-US"/>
          </a:p>
        </p:txBody>
      </p:sp>
      <p:pic>
        <p:nvPicPr>
          <p:cNvPr id="6" name="Content Placeholder 5">
            <a:extLst>
              <a:ext uri="{FF2B5EF4-FFF2-40B4-BE49-F238E27FC236}">
                <a16:creationId xmlns:a16="http://schemas.microsoft.com/office/drawing/2014/main" id="{16370122-285B-822D-DA14-73B45F9D8258}"/>
              </a:ext>
            </a:extLst>
          </p:cNvPr>
          <p:cNvPicPr>
            <a:picLocks noGrp="1" noChangeAspect="1"/>
          </p:cNvPicPr>
          <p:nvPr>
            <p:ph idx="1"/>
          </p:nvPr>
        </p:nvPicPr>
        <p:blipFill>
          <a:blip r:embed="rId2"/>
          <a:stretch>
            <a:fillRect/>
          </a:stretch>
        </p:blipFill>
        <p:spPr>
          <a:xfrm>
            <a:off x="4240841" y="1704975"/>
            <a:ext cx="3710318" cy="4768850"/>
          </a:xfrm>
        </p:spPr>
      </p:pic>
    </p:spTree>
    <p:extLst>
      <p:ext uri="{BB962C8B-B14F-4D97-AF65-F5344CB8AC3E}">
        <p14:creationId xmlns:p14="http://schemas.microsoft.com/office/powerpoint/2010/main" val="2119807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CDCE-802C-7307-2F65-870646E8245F}"/>
              </a:ext>
            </a:extLst>
          </p:cNvPr>
          <p:cNvSpPr>
            <a:spLocks noGrp="1"/>
          </p:cNvSpPr>
          <p:nvPr>
            <p:ph type="title"/>
          </p:nvPr>
        </p:nvSpPr>
        <p:spPr/>
        <p:txBody>
          <a:bodyPr/>
          <a:lstStyle/>
          <a:p>
            <a:r>
              <a:rPr lang="en-US" dirty="0"/>
              <a:t>What Do You Love About Unix?</a:t>
            </a:r>
          </a:p>
        </p:txBody>
      </p:sp>
      <p:sp>
        <p:nvSpPr>
          <p:cNvPr id="3" name="Text Placeholder 2">
            <a:extLst>
              <a:ext uri="{FF2B5EF4-FFF2-40B4-BE49-F238E27FC236}">
                <a16:creationId xmlns:a16="http://schemas.microsoft.com/office/drawing/2014/main" id="{149166E1-F86C-CC87-1D38-C33CE39991DF}"/>
              </a:ext>
            </a:extLst>
          </p:cNvPr>
          <p:cNvSpPr>
            <a:spLocks noGrp="1"/>
          </p:cNvSpPr>
          <p:nvPr>
            <p:ph type="body" sz="quarter" idx="12"/>
          </p:nvPr>
        </p:nvSpPr>
        <p:spPr/>
        <p:txBody>
          <a:bodyPr/>
          <a:lstStyle/>
          <a:p>
            <a:endParaRPr lang="en-US"/>
          </a:p>
        </p:txBody>
      </p:sp>
      <p:pic>
        <p:nvPicPr>
          <p:cNvPr id="6" name="Content Placeholder 5">
            <a:extLst>
              <a:ext uri="{FF2B5EF4-FFF2-40B4-BE49-F238E27FC236}">
                <a16:creationId xmlns:a16="http://schemas.microsoft.com/office/drawing/2014/main" id="{CF2930A6-6FC6-E09F-080A-19033FE34B10}"/>
              </a:ext>
            </a:extLst>
          </p:cNvPr>
          <p:cNvPicPr>
            <a:picLocks noGrp="1" noChangeAspect="1"/>
          </p:cNvPicPr>
          <p:nvPr>
            <p:ph idx="1"/>
          </p:nvPr>
        </p:nvPicPr>
        <p:blipFill>
          <a:blip r:embed="rId2"/>
          <a:stretch>
            <a:fillRect/>
          </a:stretch>
        </p:blipFill>
        <p:spPr>
          <a:xfrm>
            <a:off x="3850074" y="1704975"/>
            <a:ext cx="4491852" cy="4768850"/>
          </a:xfrm>
        </p:spPr>
      </p:pic>
      <p:sp>
        <p:nvSpPr>
          <p:cNvPr id="4" name="TextBox 3">
            <a:extLst>
              <a:ext uri="{FF2B5EF4-FFF2-40B4-BE49-F238E27FC236}">
                <a16:creationId xmlns:a16="http://schemas.microsoft.com/office/drawing/2014/main" id="{BA84AE92-3594-DFF1-C500-0725E758D505}"/>
              </a:ext>
            </a:extLst>
          </p:cNvPr>
          <p:cNvSpPr txBox="1"/>
          <p:nvPr/>
        </p:nvSpPr>
        <p:spPr>
          <a:xfrm>
            <a:off x="3850073" y="6559826"/>
            <a:ext cx="5552343" cy="153888"/>
          </a:xfrm>
          <a:prstGeom prst="rect">
            <a:avLst/>
          </a:prstGeom>
          <a:noFill/>
        </p:spPr>
        <p:txBody>
          <a:bodyPr wrap="square" lIns="0" tIns="0" rIns="0" bIns="0" rtlCol="0">
            <a:spAutoFit/>
          </a:bodyPr>
          <a:lstStyle/>
          <a:p>
            <a:pPr algn="l"/>
            <a:r>
              <a:rPr lang="en-US" sz="1000" spc="0" baseline="0" dirty="0"/>
              <a:t>Image: </a:t>
            </a:r>
            <a:r>
              <a:rPr lang="en-US" sz="1000" spc="0" baseline="0" dirty="0">
                <a:hlinkClick r:id="rId3"/>
              </a:rPr>
              <a:t>https://geekfamilylife.com/valentines-day-tutorial-linux-administrator-life/</a:t>
            </a:r>
            <a:endParaRPr lang="en-US" sz="1000" spc="0" baseline="0" dirty="0"/>
          </a:p>
        </p:txBody>
      </p:sp>
    </p:spTree>
    <p:extLst>
      <p:ext uri="{BB962C8B-B14F-4D97-AF65-F5344CB8AC3E}">
        <p14:creationId xmlns:p14="http://schemas.microsoft.com/office/powerpoint/2010/main" val="2146335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F56B-1015-6000-36DE-CA124B14DDE0}"/>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17F4CEC0-617B-7737-860F-63BFF8080C7D}"/>
              </a:ext>
            </a:extLst>
          </p:cNvPr>
          <p:cNvSpPr>
            <a:spLocks noGrp="1"/>
          </p:cNvSpPr>
          <p:nvPr>
            <p:ph type="body" sz="quarter" idx="12"/>
          </p:nvPr>
        </p:nvSpPr>
        <p:spPr/>
        <p:txBody>
          <a:bodyPr/>
          <a:lstStyle/>
          <a:p>
            <a:endParaRPr lang="en-US"/>
          </a:p>
        </p:txBody>
      </p:sp>
      <p:sp>
        <p:nvSpPr>
          <p:cNvPr id="4" name="Content Placeholder 3">
            <a:extLst>
              <a:ext uri="{FF2B5EF4-FFF2-40B4-BE49-F238E27FC236}">
                <a16:creationId xmlns:a16="http://schemas.microsoft.com/office/drawing/2014/main" id="{97BF23C1-3374-CD3D-23EB-2FFADE5197D1}"/>
              </a:ext>
            </a:extLst>
          </p:cNvPr>
          <p:cNvSpPr>
            <a:spLocks noGrp="1"/>
          </p:cNvSpPr>
          <p:nvPr>
            <p:ph idx="1"/>
          </p:nvPr>
        </p:nvSpPr>
        <p:spPr/>
        <p:txBody>
          <a:bodyPr/>
          <a:lstStyle/>
          <a:p>
            <a:r>
              <a:rPr lang="en-US" dirty="0">
                <a:hlinkClick r:id="rId2"/>
              </a:rPr>
              <a:t>https://multicians.org/</a:t>
            </a:r>
            <a:endParaRPr lang="en-US" dirty="0"/>
          </a:p>
          <a:p>
            <a:r>
              <a:rPr lang="en-US" dirty="0">
                <a:hlinkClick r:id="rId3"/>
              </a:rPr>
              <a:t>https://en.wikipedia.org/wiki/Ken_Thompson</a:t>
            </a:r>
            <a:endParaRPr lang="en-US" dirty="0"/>
          </a:p>
          <a:p>
            <a:r>
              <a:rPr lang="en-US" dirty="0">
                <a:hlinkClick r:id="rId4"/>
              </a:rPr>
              <a:t>https://en.wikipedia.org/wiki/Dennis_Ritchie</a:t>
            </a:r>
            <a:endParaRPr lang="en-US" dirty="0"/>
          </a:p>
          <a:p>
            <a:r>
              <a:rPr lang="en-US" dirty="0">
                <a:hlinkClick r:id="rId5"/>
              </a:rPr>
              <a:t>https://en.wikipedia.org/wiki/Douglas_McIlroy</a:t>
            </a:r>
            <a:endParaRPr lang="en-US" dirty="0"/>
          </a:p>
          <a:p>
            <a:r>
              <a:rPr lang="en-US" dirty="0">
                <a:hlinkClick r:id="rId6"/>
              </a:rPr>
              <a:t>https://en.wikipedia.org/wiki/Unix_wars</a:t>
            </a:r>
            <a:endParaRPr lang="en-US" dirty="0"/>
          </a:p>
          <a:p>
            <a:r>
              <a:rPr lang="en-US" dirty="0">
                <a:hlinkClick r:id="rId7"/>
              </a:rPr>
              <a:t>https://en.wikipedia.org/wiki/Windows_Subsystem_for_Linux</a:t>
            </a:r>
            <a:endParaRPr lang="en-US" dirty="0"/>
          </a:p>
          <a:p>
            <a:r>
              <a:rPr lang="en-US" dirty="0">
                <a:hlinkClick r:id="rId8"/>
              </a:rPr>
              <a:t>https://en.wikipedia.org/wiki/Unix_philosophy</a:t>
            </a:r>
            <a:endParaRPr lang="en-US" dirty="0"/>
          </a:p>
          <a:p>
            <a:r>
              <a:rPr lang="en-US" dirty="0">
                <a:hlinkClick r:id="rId9"/>
              </a:rPr>
              <a:t>http://www.catb.org/esr/writings/taoup/html/</a:t>
            </a:r>
            <a:endParaRPr lang="en-US" dirty="0"/>
          </a:p>
        </p:txBody>
      </p:sp>
    </p:spTree>
    <p:extLst>
      <p:ext uri="{BB962C8B-B14F-4D97-AF65-F5344CB8AC3E}">
        <p14:creationId xmlns:p14="http://schemas.microsoft.com/office/powerpoint/2010/main" val="274006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C668-0C8C-841A-07A0-5E48C28FD958}"/>
              </a:ext>
            </a:extLst>
          </p:cNvPr>
          <p:cNvSpPr>
            <a:spLocks noGrp="1"/>
          </p:cNvSpPr>
          <p:nvPr>
            <p:ph type="title"/>
          </p:nvPr>
        </p:nvSpPr>
        <p:spPr>
          <a:xfrm>
            <a:off x="533400" y="526477"/>
            <a:ext cx="11125202" cy="612648"/>
          </a:xfrm>
        </p:spPr>
        <p:txBody>
          <a:bodyPr anchor="t">
            <a:normAutofit/>
          </a:bodyPr>
          <a:lstStyle/>
          <a:p>
            <a:r>
              <a:rPr lang="en-US" dirty="0"/>
              <a:t>History</a:t>
            </a:r>
          </a:p>
        </p:txBody>
      </p:sp>
      <p:sp>
        <p:nvSpPr>
          <p:cNvPr id="3" name="Text Placeholder 2">
            <a:extLst>
              <a:ext uri="{FF2B5EF4-FFF2-40B4-BE49-F238E27FC236}">
                <a16:creationId xmlns:a16="http://schemas.microsoft.com/office/drawing/2014/main" id="{167B2BD0-D9E9-4D97-A176-C40D6AEAA74C}"/>
              </a:ext>
            </a:extLst>
          </p:cNvPr>
          <p:cNvSpPr>
            <a:spLocks noGrp="1"/>
          </p:cNvSpPr>
          <p:nvPr>
            <p:ph type="body" sz="quarter" idx="12"/>
          </p:nvPr>
        </p:nvSpPr>
        <p:spPr>
          <a:xfrm>
            <a:off x="533400" y="1143000"/>
            <a:ext cx="11128248" cy="310896"/>
          </a:xfrm>
        </p:spPr>
        <p:txBody>
          <a:bodyPr>
            <a:normAutofit/>
          </a:bodyPr>
          <a:lstStyle/>
          <a:p>
            <a:pPr>
              <a:lnSpc>
                <a:spcPct val="90000"/>
              </a:lnSpc>
              <a:spcAft>
                <a:spcPts val="600"/>
              </a:spcAft>
            </a:pPr>
            <a:r>
              <a:rPr lang="en-US" dirty="0"/>
              <a:t>Multics</a:t>
            </a:r>
            <a:endParaRPr lang="en-US"/>
          </a:p>
        </p:txBody>
      </p:sp>
      <p:sp>
        <p:nvSpPr>
          <p:cNvPr id="11" name="Content Placeholder 3">
            <a:extLst>
              <a:ext uri="{FF2B5EF4-FFF2-40B4-BE49-F238E27FC236}">
                <a16:creationId xmlns:a16="http://schemas.microsoft.com/office/drawing/2014/main" id="{0AA0A207-A0DA-5D13-1B8F-42D89EC45A06}"/>
              </a:ext>
            </a:extLst>
          </p:cNvPr>
          <p:cNvSpPr>
            <a:spLocks noGrp="1"/>
          </p:cNvSpPr>
          <p:nvPr>
            <p:ph sz="half" idx="1"/>
          </p:nvPr>
        </p:nvSpPr>
        <p:spPr>
          <a:xfrm>
            <a:off x="533399" y="1704560"/>
            <a:ext cx="5431536" cy="4769741"/>
          </a:xfrm>
        </p:spPr>
        <p:txBody>
          <a:bodyPr/>
          <a:lstStyle/>
          <a:p>
            <a:r>
              <a:rPr lang="en-US" dirty="0"/>
              <a:t>Multiplexed Information and Computing Service</a:t>
            </a:r>
          </a:p>
          <a:p>
            <a:r>
              <a:rPr lang="en-US" dirty="0"/>
              <a:t>1964: initial planning, development</a:t>
            </a:r>
          </a:p>
          <a:p>
            <a:r>
              <a:rPr lang="en-US" dirty="0"/>
              <a:t>MIT, General Electric, Bell Labs</a:t>
            </a:r>
          </a:p>
          <a:p>
            <a:r>
              <a:rPr lang="en-US" dirty="0"/>
              <a:t>Designed for security</a:t>
            </a:r>
          </a:p>
          <a:p>
            <a:r>
              <a:rPr lang="en-US" dirty="0"/>
              <a:t>Time sharing</a:t>
            </a:r>
          </a:p>
          <a:p>
            <a:r>
              <a:rPr lang="en-US" dirty="0"/>
              <a:t>Dynamic linking</a:t>
            </a:r>
          </a:p>
          <a:p>
            <a:r>
              <a:rPr lang="en-US" dirty="0"/>
              <a:t>Hierarchical file system</a:t>
            </a:r>
          </a:p>
          <a:p>
            <a:r>
              <a:rPr lang="en-US" dirty="0"/>
              <a:t>User-level command processor</a:t>
            </a:r>
          </a:p>
          <a:p>
            <a:r>
              <a:rPr lang="en-US" dirty="0"/>
              <a:t>High-level systems language (PL/I)</a:t>
            </a:r>
          </a:p>
          <a:p>
            <a:r>
              <a:rPr lang="en-US" dirty="0"/>
              <a:t>Active functions</a:t>
            </a:r>
          </a:p>
        </p:txBody>
      </p:sp>
      <p:pic>
        <p:nvPicPr>
          <p:cNvPr id="6" name="Content Placeholder 5">
            <a:extLst>
              <a:ext uri="{FF2B5EF4-FFF2-40B4-BE49-F238E27FC236}">
                <a16:creationId xmlns:a16="http://schemas.microsoft.com/office/drawing/2014/main" id="{DD452E3D-3F94-A91B-12EB-C7A9812FE688}"/>
              </a:ext>
            </a:extLst>
          </p:cNvPr>
          <p:cNvPicPr>
            <a:picLocks noGrp="1" noChangeAspect="1"/>
          </p:cNvPicPr>
          <p:nvPr>
            <p:ph sz="half" idx="2"/>
          </p:nvPr>
        </p:nvPicPr>
        <p:blipFill rotWithShape="1">
          <a:blip r:embed="rId2"/>
          <a:srcRect l="11811" r="-2" b="-2"/>
          <a:stretch/>
        </p:blipFill>
        <p:spPr>
          <a:xfrm>
            <a:off x="6230112" y="1704559"/>
            <a:ext cx="5431536" cy="4773168"/>
          </a:xfrm>
          <a:noFill/>
        </p:spPr>
      </p:pic>
    </p:spTree>
    <p:extLst>
      <p:ext uri="{BB962C8B-B14F-4D97-AF65-F5344CB8AC3E}">
        <p14:creationId xmlns:p14="http://schemas.microsoft.com/office/powerpoint/2010/main" val="4065422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22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2586-9344-B3AB-BCCB-9C1810D83500}"/>
              </a:ext>
            </a:extLst>
          </p:cNvPr>
          <p:cNvSpPr>
            <a:spLocks noGrp="1"/>
          </p:cNvSpPr>
          <p:nvPr>
            <p:ph type="title"/>
          </p:nvPr>
        </p:nvSpPr>
        <p:spPr/>
        <p:txBody>
          <a:bodyPr/>
          <a:lstStyle/>
          <a:p>
            <a:r>
              <a:rPr lang="en-US" dirty="0"/>
              <a:t>History</a:t>
            </a:r>
          </a:p>
        </p:txBody>
      </p:sp>
      <p:sp>
        <p:nvSpPr>
          <p:cNvPr id="3" name="Text Placeholder 2">
            <a:extLst>
              <a:ext uri="{FF2B5EF4-FFF2-40B4-BE49-F238E27FC236}">
                <a16:creationId xmlns:a16="http://schemas.microsoft.com/office/drawing/2014/main" id="{8FCE46E7-1F13-3470-616A-CA64E8EFD333}"/>
              </a:ext>
            </a:extLst>
          </p:cNvPr>
          <p:cNvSpPr>
            <a:spLocks noGrp="1"/>
          </p:cNvSpPr>
          <p:nvPr>
            <p:ph type="body" sz="quarter" idx="12"/>
          </p:nvPr>
        </p:nvSpPr>
        <p:spPr/>
        <p:txBody>
          <a:bodyPr/>
          <a:lstStyle/>
          <a:p>
            <a:r>
              <a:rPr lang="en-US" dirty="0"/>
              <a:t>Unix</a:t>
            </a:r>
          </a:p>
        </p:txBody>
      </p:sp>
      <p:sp>
        <p:nvSpPr>
          <p:cNvPr id="4" name="Content Placeholder 3">
            <a:extLst>
              <a:ext uri="{FF2B5EF4-FFF2-40B4-BE49-F238E27FC236}">
                <a16:creationId xmlns:a16="http://schemas.microsoft.com/office/drawing/2014/main" id="{3FAA2F5B-59CC-BDF8-2675-BA5392144D4C}"/>
              </a:ext>
            </a:extLst>
          </p:cNvPr>
          <p:cNvSpPr>
            <a:spLocks noGrp="1"/>
          </p:cNvSpPr>
          <p:nvPr>
            <p:ph sz="half" idx="1"/>
          </p:nvPr>
        </p:nvSpPr>
        <p:spPr>
          <a:xfrm>
            <a:off x="533398" y="1704560"/>
            <a:ext cx="5562601" cy="4769741"/>
          </a:xfrm>
        </p:spPr>
        <p:txBody>
          <a:bodyPr/>
          <a:lstStyle/>
          <a:p>
            <a:r>
              <a:rPr lang="en-US" dirty="0"/>
              <a:t>Originally </a:t>
            </a:r>
            <a:r>
              <a:rPr lang="en-US" dirty="0" err="1"/>
              <a:t>Unics</a:t>
            </a:r>
            <a:endParaRPr lang="en-US" dirty="0"/>
          </a:p>
          <a:p>
            <a:pPr lvl="1"/>
            <a:r>
              <a:rPr lang="en-US" dirty="0" err="1"/>
              <a:t>Uniplexed</a:t>
            </a:r>
            <a:r>
              <a:rPr lang="en-US" dirty="0"/>
              <a:t> Information and Computing Service</a:t>
            </a:r>
          </a:p>
          <a:p>
            <a:r>
              <a:rPr lang="en-US" dirty="0"/>
              <a:t>Bell Labs withdraws from Multics</a:t>
            </a:r>
          </a:p>
          <a:p>
            <a:r>
              <a:rPr lang="en-US" dirty="0"/>
              <a:t>Ken Thompson</a:t>
            </a:r>
          </a:p>
          <a:p>
            <a:pPr lvl="1"/>
            <a:r>
              <a:rPr lang="en-US" dirty="0"/>
              <a:t>Space Travel program</a:t>
            </a:r>
          </a:p>
          <a:p>
            <a:pPr lvl="1"/>
            <a:r>
              <a:rPr lang="en-US" dirty="0"/>
              <a:t>Operating system design</a:t>
            </a:r>
          </a:p>
          <a:p>
            <a:r>
              <a:rPr lang="en-US" dirty="0"/>
              <a:t>Dennis Ritchie</a:t>
            </a:r>
          </a:p>
          <a:p>
            <a:pPr lvl="1"/>
            <a:r>
              <a:rPr lang="en-US" dirty="0"/>
              <a:t>C</a:t>
            </a:r>
          </a:p>
          <a:p>
            <a:r>
              <a:rPr lang="en-US" dirty="0"/>
              <a:t>Doug McIlroy</a:t>
            </a:r>
          </a:p>
          <a:p>
            <a:pPr lvl="1"/>
            <a:r>
              <a:rPr lang="en-US" dirty="0"/>
              <a:t>Pipes</a:t>
            </a:r>
          </a:p>
          <a:p>
            <a:pPr lvl="1"/>
            <a:r>
              <a:rPr lang="en-US" dirty="0"/>
              <a:t>Various Unix tools</a:t>
            </a:r>
          </a:p>
          <a:p>
            <a:pPr lvl="1"/>
            <a:r>
              <a:rPr lang="en-US" dirty="0"/>
              <a:t>Manual</a:t>
            </a:r>
          </a:p>
        </p:txBody>
      </p:sp>
      <p:pic>
        <p:nvPicPr>
          <p:cNvPr id="7" name="Content Placeholder 6">
            <a:extLst>
              <a:ext uri="{FF2B5EF4-FFF2-40B4-BE49-F238E27FC236}">
                <a16:creationId xmlns:a16="http://schemas.microsoft.com/office/drawing/2014/main" id="{B340891A-5899-384D-C393-BADAFB1AEC61}"/>
              </a:ext>
            </a:extLst>
          </p:cNvPr>
          <p:cNvPicPr>
            <a:picLocks noGrp="1" noChangeAspect="1"/>
          </p:cNvPicPr>
          <p:nvPr>
            <p:ph sz="half" idx="2"/>
          </p:nvPr>
        </p:nvPicPr>
        <p:blipFill>
          <a:blip r:embed="rId2"/>
          <a:stretch>
            <a:fillRect/>
          </a:stretch>
        </p:blipFill>
        <p:spPr>
          <a:xfrm>
            <a:off x="6229350" y="1933579"/>
            <a:ext cx="5432425" cy="4314816"/>
          </a:xfrm>
        </p:spPr>
      </p:pic>
    </p:spTree>
    <p:extLst>
      <p:ext uri="{BB962C8B-B14F-4D97-AF65-F5344CB8AC3E}">
        <p14:creationId xmlns:p14="http://schemas.microsoft.com/office/powerpoint/2010/main" val="65423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1B3C-7B70-8F2B-6340-E48B556FC010}"/>
              </a:ext>
            </a:extLst>
          </p:cNvPr>
          <p:cNvSpPr>
            <a:spLocks noGrp="1"/>
          </p:cNvSpPr>
          <p:nvPr>
            <p:ph type="title"/>
          </p:nvPr>
        </p:nvSpPr>
        <p:spPr/>
        <p:txBody>
          <a:bodyPr/>
          <a:lstStyle/>
          <a:p>
            <a:r>
              <a:rPr lang="en-US" dirty="0"/>
              <a:t>History</a:t>
            </a:r>
          </a:p>
        </p:txBody>
      </p:sp>
      <p:sp>
        <p:nvSpPr>
          <p:cNvPr id="3" name="Text Placeholder 2">
            <a:extLst>
              <a:ext uri="{FF2B5EF4-FFF2-40B4-BE49-F238E27FC236}">
                <a16:creationId xmlns:a16="http://schemas.microsoft.com/office/drawing/2014/main" id="{2543641D-5DB8-1F5C-28F3-4FAD54F0D81C}"/>
              </a:ext>
            </a:extLst>
          </p:cNvPr>
          <p:cNvSpPr>
            <a:spLocks noGrp="1"/>
          </p:cNvSpPr>
          <p:nvPr>
            <p:ph type="body" sz="quarter" idx="12"/>
          </p:nvPr>
        </p:nvSpPr>
        <p:spPr/>
        <p:txBody>
          <a:bodyPr/>
          <a:lstStyle/>
          <a:p>
            <a:r>
              <a:rPr lang="en-US" dirty="0"/>
              <a:t>Initial Distribution</a:t>
            </a:r>
          </a:p>
        </p:txBody>
      </p:sp>
      <p:sp>
        <p:nvSpPr>
          <p:cNvPr id="4" name="Content Placeholder 3">
            <a:extLst>
              <a:ext uri="{FF2B5EF4-FFF2-40B4-BE49-F238E27FC236}">
                <a16:creationId xmlns:a16="http://schemas.microsoft.com/office/drawing/2014/main" id="{2544E769-A9D6-A134-3EF2-E44DD53109CC}"/>
              </a:ext>
            </a:extLst>
          </p:cNvPr>
          <p:cNvSpPr>
            <a:spLocks noGrp="1"/>
          </p:cNvSpPr>
          <p:nvPr>
            <p:ph sz="half" idx="1"/>
          </p:nvPr>
        </p:nvSpPr>
        <p:spPr/>
        <p:txBody>
          <a:bodyPr/>
          <a:lstStyle/>
          <a:p>
            <a:r>
              <a:rPr lang="en-US" dirty="0"/>
              <a:t>AT&amp;T antitrust consent decree (1954)</a:t>
            </a:r>
          </a:p>
          <a:p>
            <a:pPr lvl="1"/>
            <a:r>
              <a:rPr lang="en-US" dirty="0"/>
              <a:t>Not allowed to enter computer business</a:t>
            </a:r>
          </a:p>
          <a:p>
            <a:pPr lvl="1"/>
            <a:r>
              <a:rPr lang="en-US" dirty="0"/>
              <a:t>Required to license non-telephone technology</a:t>
            </a:r>
          </a:p>
          <a:p>
            <a:r>
              <a:rPr lang="en-US" dirty="0"/>
              <a:t>CACM paper (1974)</a:t>
            </a:r>
          </a:p>
          <a:p>
            <a:r>
              <a:rPr lang="en-US" dirty="0"/>
              <a:t>High demand from universities and research labs</a:t>
            </a:r>
          </a:p>
        </p:txBody>
      </p:sp>
      <p:pic>
        <p:nvPicPr>
          <p:cNvPr id="7" name="Content Placeholder 6">
            <a:extLst>
              <a:ext uri="{FF2B5EF4-FFF2-40B4-BE49-F238E27FC236}">
                <a16:creationId xmlns:a16="http://schemas.microsoft.com/office/drawing/2014/main" id="{99C94175-5571-2B5C-9EE2-BB19DC99BFA8}"/>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226176" y="1704560"/>
            <a:ext cx="5432425" cy="1625825"/>
          </a:xfrm>
        </p:spPr>
      </p:pic>
    </p:spTree>
    <p:extLst>
      <p:ext uri="{BB962C8B-B14F-4D97-AF65-F5344CB8AC3E}">
        <p14:creationId xmlns:p14="http://schemas.microsoft.com/office/powerpoint/2010/main" val="274435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D9FE-61DC-5FA0-D02D-7FDA85A73C39}"/>
              </a:ext>
            </a:extLst>
          </p:cNvPr>
          <p:cNvSpPr>
            <a:spLocks noGrp="1"/>
          </p:cNvSpPr>
          <p:nvPr>
            <p:ph type="title"/>
          </p:nvPr>
        </p:nvSpPr>
        <p:spPr/>
        <p:txBody>
          <a:bodyPr/>
          <a:lstStyle/>
          <a:p>
            <a:r>
              <a:rPr lang="en-US" dirty="0"/>
              <a:t>History</a:t>
            </a:r>
          </a:p>
        </p:txBody>
      </p:sp>
      <p:sp>
        <p:nvSpPr>
          <p:cNvPr id="3" name="Text Placeholder 2">
            <a:extLst>
              <a:ext uri="{FF2B5EF4-FFF2-40B4-BE49-F238E27FC236}">
                <a16:creationId xmlns:a16="http://schemas.microsoft.com/office/drawing/2014/main" id="{6F022165-ADA2-CD17-2502-60708A20443A}"/>
              </a:ext>
            </a:extLst>
          </p:cNvPr>
          <p:cNvSpPr>
            <a:spLocks noGrp="1"/>
          </p:cNvSpPr>
          <p:nvPr>
            <p:ph type="body" sz="quarter" idx="12"/>
          </p:nvPr>
        </p:nvSpPr>
        <p:spPr/>
        <p:txBody>
          <a:bodyPr/>
          <a:lstStyle/>
          <a:p>
            <a:r>
              <a:rPr lang="en-US" dirty="0"/>
              <a:t>Unix Wars</a:t>
            </a:r>
          </a:p>
        </p:txBody>
      </p:sp>
      <p:pic>
        <p:nvPicPr>
          <p:cNvPr id="6" name="Content Placeholder 5">
            <a:extLst>
              <a:ext uri="{FF2B5EF4-FFF2-40B4-BE49-F238E27FC236}">
                <a16:creationId xmlns:a16="http://schemas.microsoft.com/office/drawing/2014/main" id="{86A096AC-18E8-387F-BF79-2F8645CF2A46}"/>
              </a:ext>
            </a:extLst>
          </p:cNvPr>
          <p:cNvPicPr>
            <a:picLocks noGrp="1" noChangeAspect="1"/>
          </p:cNvPicPr>
          <p:nvPr>
            <p:ph idx="1"/>
          </p:nvPr>
        </p:nvPicPr>
        <p:blipFill>
          <a:blip r:embed="rId2"/>
          <a:stretch>
            <a:fillRect/>
          </a:stretch>
        </p:blipFill>
        <p:spPr>
          <a:xfrm>
            <a:off x="2640312" y="1704975"/>
            <a:ext cx="6911376" cy="4768850"/>
          </a:xfrm>
        </p:spPr>
      </p:pic>
    </p:spTree>
    <p:extLst>
      <p:ext uri="{BB962C8B-B14F-4D97-AF65-F5344CB8AC3E}">
        <p14:creationId xmlns:p14="http://schemas.microsoft.com/office/powerpoint/2010/main" val="105540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E790-4726-436E-D934-A7866737938F}"/>
              </a:ext>
            </a:extLst>
          </p:cNvPr>
          <p:cNvSpPr>
            <a:spLocks noGrp="1"/>
          </p:cNvSpPr>
          <p:nvPr>
            <p:ph type="title"/>
          </p:nvPr>
        </p:nvSpPr>
        <p:spPr/>
        <p:txBody>
          <a:bodyPr/>
          <a:lstStyle/>
          <a:p>
            <a:r>
              <a:rPr lang="en-US" dirty="0"/>
              <a:t>History</a:t>
            </a:r>
          </a:p>
        </p:txBody>
      </p:sp>
      <p:sp>
        <p:nvSpPr>
          <p:cNvPr id="3" name="Text Placeholder 2">
            <a:extLst>
              <a:ext uri="{FF2B5EF4-FFF2-40B4-BE49-F238E27FC236}">
                <a16:creationId xmlns:a16="http://schemas.microsoft.com/office/drawing/2014/main" id="{CB0E3824-09E4-24B8-C3C2-4D6A375D49B6}"/>
              </a:ext>
            </a:extLst>
          </p:cNvPr>
          <p:cNvSpPr>
            <a:spLocks noGrp="1"/>
          </p:cNvSpPr>
          <p:nvPr>
            <p:ph type="body" sz="quarter" idx="12"/>
          </p:nvPr>
        </p:nvSpPr>
        <p:spPr/>
        <p:txBody>
          <a:bodyPr/>
          <a:lstStyle/>
          <a:p>
            <a:r>
              <a:rPr lang="en-US" dirty="0"/>
              <a:t>Unix Wars</a:t>
            </a:r>
          </a:p>
        </p:txBody>
      </p:sp>
      <p:pic>
        <p:nvPicPr>
          <p:cNvPr id="6" name="Content Placeholder 5">
            <a:extLst>
              <a:ext uri="{FF2B5EF4-FFF2-40B4-BE49-F238E27FC236}">
                <a16:creationId xmlns:a16="http://schemas.microsoft.com/office/drawing/2014/main" id="{00E6BA9E-1B4A-293C-3839-A47BEF76C38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677367" y="1704975"/>
            <a:ext cx="6837266" cy="4768850"/>
          </a:xfrm>
        </p:spPr>
      </p:pic>
    </p:spTree>
    <p:extLst>
      <p:ext uri="{BB962C8B-B14F-4D97-AF65-F5344CB8AC3E}">
        <p14:creationId xmlns:p14="http://schemas.microsoft.com/office/powerpoint/2010/main" val="409053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86F9-A595-755A-DBA5-E690B498CFF1}"/>
              </a:ext>
            </a:extLst>
          </p:cNvPr>
          <p:cNvSpPr>
            <a:spLocks noGrp="1"/>
          </p:cNvSpPr>
          <p:nvPr>
            <p:ph type="title"/>
          </p:nvPr>
        </p:nvSpPr>
        <p:spPr/>
        <p:txBody>
          <a:bodyPr/>
          <a:lstStyle/>
          <a:p>
            <a:r>
              <a:rPr lang="en-US" dirty="0"/>
              <a:t>History</a:t>
            </a:r>
          </a:p>
        </p:txBody>
      </p:sp>
      <p:sp>
        <p:nvSpPr>
          <p:cNvPr id="3" name="Text Placeholder 2">
            <a:extLst>
              <a:ext uri="{FF2B5EF4-FFF2-40B4-BE49-F238E27FC236}">
                <a16:creationId xmlns:a16="http://schemas.microsoft.com/office/drawing/2014/main" id="{280979F7-D6FF-25A4-F15C-44A1DC5AEE92}"/>
              </a:ext>
            </a:extLst>
          </p:cNvPr>
          <p:cNvSpPr>
            <a:spLocks noGrp="1"/>
          </p:cNvSpPr>
          <p:nvPr>
            <p:ph type="body" sz="quarter" idx="12"/>
          </p:nvPr>
        </p:nvSpPr>
        <p:spPr/>
        <p:txBody>
          <a:bodyPr/>
          <a:lstStyle/>
          <a:p>
            <a:r>
              <a:rPr lang="en-US" dirty="0"/>
              <a:t>Unix Wars</a:t>
            </a:r>
          </a:p>
        </p:txBody>
      </p:sp>
      <p:sp>
        <p:nvSpPr>
          <p:cNvPr id="4" name="Content Placeholder 3">
            <a:extLst>
              <a:ext uri="{FF2B5EF4-FFF2-40B4-BE49-F238E27FC236}">
                <a16:creationId xmlns:a16="http://schemas.microsoft.com/office/drawing/2014/main" id="{BCC2A1F8-7F95-B770-0026-B0B4DB01D7F7}"/>
              </a:ext>
            </a:extLst>
          </p:cNvPr>
          <p:cNvSpPr>
            <a:spLocks noGrp="1"/>
          </p:cNvSpPr>
          <p:nvPr>
            <p:ph idx="1"/>
          </p:nvPr>
        </p:nvSpPr>
        <p:spPr/>
        <p:txBody>
          <a:bodyPr/>
          <a:lstStyle/>
          <a:p>
            <a:r>
              <a:rPr lang="en-US" dirty="0"/>
              <a:t>Berkeley Software Distribution (BSD)</a:t>
            </a:r>
          </a:p>
          <a:p>
            <a:pPr lvl="1"/>
            <a:r>
              <a:rPr lang="en-US" dirty="0"/>
              <a:t>Computer Systems Research Group (CSRG) at the University of California, Berkeley</a:t>
            </a:r>
          </a:p>
          <a:p>
            <a:pPr lvl="1"/>
            <a:r>
              <a:rPr lang="en-US" dirty="0"/>
              <a:t>Based on the original Unix source code</a:t>
            </a:r>
          </a:p>
          <a:p>
            <a:pPr lvl="1"/>
            <a:r>
              <a:rPr lang="en-US" dirty="0"/>
              <a:t>Ken Thompson 1975 sabbatical as visiting professor</a:t>
            </a:r>
          </a:p>
          <a:p>
            <a:r>
              <a:rPr lang="en-US" dirty="0"/>
              <a:t>Bell System antitrust break-up</a:t>
            </a:r>
          </a:p>
          <a:p>
            <a:pPr lvl="1"/>
            <a:r>
              <a:rPr lang="en-US" dirty="0"/>
              <a:t>Unix System V</a:t>
            </a:r>
          </a:p>
          <a:p>
            <a:r>
              <a:rPr lang="en-US" dirty="0"/>
              <a:t>Productization, differentiation lead to end of sharing</a:t>
            </a:r>
          </a:p>
          <a:p>
            <a:r>
              <a:rPr lang="en-US" dirty="0"/>
              <a:t>Richard Stallman</a:t>
            </a:r>
          </a:p>
          <a:p>
            <a:pPr lvl="1"/>
            <a:r>
              <a:rPr lang="en-US" dirty="0"/>
              <a:t>Free Software Foundation, GNU manifesto</a:t>
            </a:r>
          </a:p>
          <a:p>
            <a:r>
              <a:rPr lang="en-US" dirty="0"/>
              <a:t>1985: POSIX standards (IEEE)</a:t>
            </a:r>
          </a:p>
          <a:p>
            <a:r>
              <a:rPr lang="en-US" dirty="0"/>
              <a:t>Larry Wall</a:t>
            </a:r>
          </a:p>
          <a:p>
            <a:pPr lvl="1"/>
            <a:r>
              <a:rPr lang="en-US" dirty="0"/>
              <a:t>patch, </a:t>
            </a:r>
            <a:r>
              <a:rPr lang="en-US" dirty="0" err="1"/>
              <a:t>perl</a:t>
            </a:r>
            <a:endParaRPr lang="en-US" dirty="0"/>
          </a:p>
        </p:txBody>
      </p:sp>
    </p:spTree>
    <p:extLst>
      <p:ext uri="{BB962C8B-B14F-4D97-AF65-F5344CB8AC3E}">
        <p14:creationId xmlns:p14="http://schemas.microsoft.com/office/powerpoint/2010/main" val="283255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5F47-E3E6-ED71-FEA2-9BA070BAB918}"/>
              </a:ext>
            </a:extLst>
          </p:cNvPr>
          <p:cNvSpPr>
            <a:spLocks noGrp="1"/>
          </p:cNvSpPr>
          <p:nvPr>
            <p:ph type="title"/>
          </p:nvPr>
        </p:nvSpPr>
        <p:spPr>
          <a:xfrm>
            <a:off x="533400" y="526477"/>
            <a:ext cx="11125202" cy="612648"/>
          </a:xfrm>
        </p:spPr>
        <p:txBody>
          <a:bodyPr anchor="t">
            <a:normAutofit/>
          </a:bodyPr>
          <a:lstStyle/>
          <a:p>
            <a:r>
              <a:rPr lang="en-US" dirty="0"/>
              <a:t>Modern Unix</a:t>
            </a:r>
          </a:p>
        </p:txBody>
      </p:sp>
      <p:sp>
        <p:nvSpPr>
          <p:cNvPr id="12" name="Text Placeholder 2">
            <a:extLst>
              <a:ext uri="{FF2B5EF4-FFF2-40B4-BE49-F238E27FC236}">
                <a16:creationId xmlns:a16="http://schemas.microsoft.com/office/drawing/2014/main" id="{6A8AF59F-479A-9905-EDDC-095F8158D18E}"/>
              </a:ext>
            </a:extLst>
          </p:cNvPr>
          <p:cNvSpPr>
            <a:spLocks noGrp="1"/>
          </p:cNvSpPr>
          <p:nvPr>
            <p:ph type="body" sz="quarter" idx="12"/>
          </p:nvPr>
        </p:nvSpPr>
        <p:spPr>
          <a:xfrm>
            <a:off x="533400" y="1143000"/>
            <a:ext cx="11128248" cy="310896"/>
          </a:xfrm>
        </p:spPr>
        <p:txBody>
          <a:bodyPr/>
          <a:lstStyle/>
          <a:p>
            <a:endParaRPr lang="en-US"/>
          </a:p>
        </p:txBody>
      </p:sp>
      <p:sp>
        <p:nvSpPr>
          <p:cNvPr id="14" name="Content Placeholder 3">
            <a:extLst>
              <a:ext uri="{FF2B5EF4-FFF2-40B4-BE49-F238E27FC236}">
                <a16:creationId xmlns:a16="http://schemas.microsoft.com/office/drawing/2014/main" id="{685021AC-93C9-B636-F4A9-9F22E676821C}"/>
              </a:ext>
            </a:extLst>
          </p:cNvPr>
          <p:cNvSpPr>
            <a:spLocks noGrp="1"/>
          </p:cNvSpPr>
          <p:nvPr>
            <p:ph sz="half" idx="1"/>
          </p:nvPr>
        </p:nvSpPr>
        <p:spPr>
          <a:xfrm>
            <a:off x="533398" y="1704560"/>
            <a:ext cx="6145697" cy="4769741"/>
          </a:xfrm>
        </p:spPr>
        <p:txBody>
          <a:bodyPr/>
          <a:lstStyle/>
          <a:p>
            <a:r>
              <a:rPr lang="en-US" dirty="0"/>
              <a:t>*BSD</a:t>
            </a:r>
          </a:p>
          <a:p>
            <a:r>
              <a:rPr lang="en-US" dirty="0"/>
              <a:t>macOS</a:t>
            </a:r>
          </a:p>
          <a:p>
            <a:r>
              <a:rPr lang="en-US" dirty="0"/>
              <a:t>Linux</a:t>
            </a:r>
          </a:p>
          <a:p>
            <a:r>
              <a:rPr lang="en-US" dirty="0"/>
              <a:t>Solaris</a:t>
            </a:r>
          </a:p>
          <a:p>
            <a:r>
              <a:rPr lang="en-US" dirty="0"/>
              <a:t>HP-UX</a:t>
            </a:r>
          </a:p>
          <a:p>
            <a:r>
              <a:rPr lang="en-US" dirty="0"/>
              <a:t>AIX</a:t>
            </a:r>
          </a:p>
          <a:p>
            <a:r>
              <a:rPr lang="en-US" dirty="0"/>
              <a:t>Windows</a:t>
            </a:r>
          </a:p>
          <a:p>
            <a:pPr lvl="1"/>
            <a:r>
              <a:rPr lang="en-US" dirty="0"/>
              <a:t>Windows Subsystem for Linux (WSL)</a:t>
            </a:r>
          </a:p>
          <a:p>
            <a:pPr lvl="1"/>
            <a:r>
              <a:rPr lang="en-US" dirty="0" err="1"/>
              <a:t>cygwin</a:t>
            </a:r>
            <a:endParaRPr lang="en-US" dirty="0"/>
          </a:p>
          <a:p>
            <a:pPr lvl="1"/>
            <a:r>
              <a:rPr lang="en-US" dirty="0"/>
              <a:t>RMS: “a step backward in the campaign for freedom”</a:t>
            </a:r>
          </a:p>
        </p:txBody>
      </p:sp>
      <p:pic>
        <p:nvPicPr>
          <p:cNvPr id="7" name="Content Placeholder 6">
            <a:extLst>
              <a:ext uri="{FF2B5EF4-FFF2-40B4-BE49-F238E27FC236}">
                <a16:creationId xmlns:a16="http://schemas.microsoft.com/office/drawing/2014/main" id="{22B7D087-E103-B356-18B6-65199E1C0A06}"/>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329765" y="1704560"/>
            <a:ext cx="4027360" cy="4773168"/>
          </a:xfrm>
        </p:spPr>
      </p:pic>
    </p:spTree>
    <p:extLst>
      <p:ext uri="{BB962C8B-B14F-4D97-AF65-F5344CB8AC3E}">
        <p14:creationId xmlns:p14="http://schemas.microsoft.com/office/powerpoint/2010/main" val="10755931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YNOPSYS:STMTNUMBER" val="1"/>
  <p:tag name="SYNOPSYS:CONSTMT" val="1"/>
  <p:tag name="BRANDIN_WORKSPACE_NAME" val="Light Synopsys"/>
  <p:tag name="BRANDIN_CONFIG" val="Synopsys1.ini"/>
  <p:tag name="BRANDIN_RULES" val="RUN RULES"/>
  <p:tag name="BRANDIN_SMARTPASTE" val="ACTIVE"/>
</p:tagLst>
</file>

<file path=ppt/tags/tag10.xml><?xml version="1.0" encoding="utf-8"?>
<p:tagLst xmlns:a="http://schemas.openxmlformats.org/drawingml/2006/main" xmlns:r="http://schemas.openxmlformats.org/officeDocument/2006/relationships" xmlns:p="http://schemas.openxmlformats.org/presentationml/2006/main">
  <p:tag name="SYNOPSYS-SHAPE" val="Y"/>
</p:tagLst>
</file>

<file path=ppt/tags/tag11.xml><?xml version="1.0" encoding="utf-8"?>
<p:tagLst xmlns:a="http://schemas.openxmlformats.org/drawingml/2006/main" xmlns:r="http://schemas.openxmlformats.org/officeDocument/2006/relationships" xmlns:p="http://schemas.openxmlformats.org/presentationml/2006/main">
  <p:tag name="SYNOPSYS-SHAPE" val="Y"/>
</p:tagLst>
</file>

<file path=ppt/tags/tag12.xml><?xml version="1.0" encoding="utf-8"?>
<p:tagLst xmlns:a="http://schemas.openxmlformats.org/drawingml/2006/main" xmlns:r="http://schemas.openxmlformats.org/officeDocument/2006/relationships" xmlns:p="http://schemas.openxmlformats.org/presentationml/2006/main">
  <p:tag name="SYNOPSYS-SHAPE" val="Y"/>
</p:tagLst>
</file>

<file path=ppt/tags/tag13.xml><?xml version="1.0" encoding="utf-8"?>
<p:tagLst xmlns:a="http://schemas.openxmlformats.org/drawingml/2006/main" xmlns:r="http://schemas.openxmlformats.org/officeDocument/2006/relationships" xmlns:p="http://schemas.openxmlformats.org/presentationml/2006/main">
  <p:tag name="SYNOPSYS-SHAPE" val="Y"/>
</p:tagLst>
</file>

<file path=ppt/tags/tag14.xml><?xml version="1.0" encoding="utf-8"?>
<p:tagLst xmlns:a="http://schemas.openxmlformats.org/drawingml/2006/main" xmlns:r="http://schemas.openxmlformats.org/officeDocument/2006/relationships" xmlns:p="http://schemas.openxmlformats.org/presentationml/2006/main">
  <p:tag name="SYNOPSYS-SHAPE" val="Y"/>
</p:tagLst>
</file>

<file path=ppt/tags/tag15.xml><?xml version="1.0" encoding="utf-8"?>
<p:tagLst xmlns:a="http://schemas.openxmlformats.org/drawingml/2006/main" xmlns:r="http://schemas.openxmlformats.org/officeDocument/2006/relationships" xmlns:p="http://schemas.openxmlformats.org/presentationml/2006/main">
  <p:tag name="SYNOPSYS-SHAPE" val="Y"/>
</p:tagLst>
</file>

<file path=ppt/tags/tag16.xml><?xml version="1.0" encoding="utf-8"?>
<p:tagLst xmlns:a="http://schemas.openxmlformats.org/drawingml/2006/main" xmlns:r="http://schemas.openxmlformats.org/officeDocument/2006/relationships" xmlns:p="http://schemas.openxmlformats.org/presentationml/2006/main">
  <p:tag name="SYNOPSYS-SHAPE" val="Y"/>
</p:tagLst>
</file>

<file path=ppt/tags/tag17.xml><?xml version="1.0" encoding="utf-8"?>
<p:tagLst xmlns:a="http://schemas.openxmlformats.org/drawingml/2006/main" xmlns:r="http://schemas.openxmlformats.org/officeDocument/2006/relationships" xmlns:p="http://schemas.openxmlformats.org/presentationml/2006/main">
  <p:tag name="SYNOPSYS-SHAPE" val="Y"/>
</p:tagLst>
</file>

<file path=ppt/tags/tag18.xml><?xml version="1.0" encoding="utf-8"?>
<p:tagLst xmlns:a="http://schemas.openxmlformats.org/drawingml/2006/main" xmlns:r="http://schemas.openxmlformats.org/officeDocument/2006/relationships" xmlns:p="http://schemas.openxmlformats.org/presentationml/2006/main">
  <p:tag name="SYNOPSYS-SHAPE" val="Y"/>
</p:tagLst>
</file>

<file path=ppt/tags/tag19.xml><?xml version="1.0" encoding="utf-8"?>
<p:tagLst xmlns:a="http://schemas.openxmlformats.org/drawingml/2006/main" xmlns:r="http://schemas.openxmlformats.org/officeDocument/2006/relationships" xmlns:p="http://schemas.openxmlformats.org/presentationml/2006/main">
  <p:tag name="SYNOPSYS-SHAPE" val="Y"/>
</p:tagLst>
</file>

<file path=ppt/tags/tag2.xml><?xml version="1.0" encoding="utf-8"?>
<p:tagLst xmlns:a="http://schemas.openxmlformats.org/drawingml/2006/main" xmlns:r="http://schemas.openxmlformats.org/officeDocument/2006/relationships" xmlns:p="http://schemas.openxmlformats.org/presentationml/2006/main">
  <p:tag name="SYNOPSYS-SHAPE" val="Y"/>
</p:tagLst>
</file>

<file path=ppt/tags/tag20.xml><?xml version="1.0" encoding="utf-8"?>
<p:tagLst xmlns:a="http://schemas.openxmlformats.org/drawingml/2006/main" xmlns:r="http://schemas.openxmlformats.org/officeDocument/2006/relationships" xmlns:p="http://schemas.openxmlformats.org/presentationml/2006/main">
  <p:tag name="SYNOPSYS-SHAPE" val="Y"/>
</p:tagLst>
</file>

<file path=ppt/tags/tag21.xml><?xml version="1.0" encoding="utf-8"?>
<p:tagLst xmlns:a="http://schemas.openxmlformats.org/drawingml/2006/main" xmlns:r="http://schemas.openxmlformats.org/officeDocument/2006/relationships" xmlns:p="http://schemas.openxmlformats.org/presentationml/2006/main">
  <p:tag name="SYNOPSYS-SHAPE" val="Y"/>
</p:tagLst>
</file>

<file path=ppt/tags/tag22.xml><?xml version="1.0" encoding="utf-8"?>
<p:tagLst xmlns:a="http://schemas.openxmlformats.org/drawingml/2006/main" xmlns:r="http://schemas.openxmlformats.org/officeDocument/2006/relationships" xmlns:p="http://schemas.openxmlformats.org/presentationml/2006/main">
  <p:tag name="SYNOPSYS-SHAPE" val="Y"/>
</p:tagLst>
</file>

<file path=ppt/tags/tag23.xml><?xml version="1.0" encoding="utf-8"?>
<p:tagLst xmlns:a="http://schemas.openxmlformats.org/drawingml/2006/main" xmlns:r="http://schemas.openxmlformats.org/officeDocument/2006/relationships" xmlns:p="http://schemas.openxmlformats.org/presentationml/2006/main">
  <p:tag name="SYNOPSYS-SHAPE" val="Y"/>
</p:tagLst>
</file>

<file path=ppt/tags/tag24.xml><?xml version="1.0" encoding="utf-8"?>
<p:tagLst xmlns:a="http://schemas.openxmlformats.org/drawingml/2006/main" xmlns:r="http://schemas.openxmlformats.org/officeDocument/2006/relationships" xmlns:p="http://schemas.openxmlformats.org/presentationml/2006/main">
  <p:tag name="SYNOPSYS-SHAPE" val="Y"/>
</p:tagLst>
</file>

<file path=ppt/tags/tag25.xml><?xml version="1.0" encoding="utf-8"?>
<p:tagLst xmlns:a="http://schemas.openxmlformats.org/drawingml/2006/main" xmlns:r="http://schemas.openxmlformats.org/officeDocument/2006/relationships" xmlns:p="http://schemas.openxmlformats.org/presentationml/2006/main">
  <p:tag name="SYNOPSYS-SHAPE" val="Y"/>
</p:tagLst>
</file>

<file path=ppt/tags/tag26.xml><?xml version="1.0" encoding="utf-8"?>
<p:tagLst xmlns:a="http://schemas.openxmlformats.org/drawingml/2006/main" xmlns:r="http://schemas.openxmlformats.org/officeDocument/2006/relationships" xmlns:p="http://schemas.openxmlformats.org/presentationml/2006/main">
  <p:tag name="SYNOPSYS-SHAPE" val="Y"/>
</p:tagLst>
</file>

<file path=ppt/tags/tag27.xml><?xml version="1.0" encoding="utf-8"?>
<p:tagLst xmlns:a="http://schemas.openxmlformats.org/drawingml/2006/main" xmlns:r="http://schemas.openxmlformats.org/officeDocument/2006/relationships" xmlns:p="http://schemas.openxmlformats.org/presentationml/2006/main">
  <p:tag name="ROW" val="1"/>
</p:tagLst>
</file>

<file path=ppt/tags/tag28.xml><?xml version="1.0" encoding="utf-8"?>
<p:tagLst xmlns:a="http://schemas.openxmlformats.org/drawingml/2006/main" xmlns:r="http://schemas.openxmlformats.org/officeDocument/2006/relationships" xmlns:p="http://schemas.openxmlformats.org/presentationml/2006/main">
  <p:tag name="SYNOPSYS-SHAPE" val="Y"/>
</p:tagLst>
</file>

<file path=ppt/tags/tag29.xml><?xml version="1.0" encoding="utf-8"?>
<p:tagLst xmlns:a="http://schemas.openxmlformats.org/drawingml/2006/main" xmlns:r="http://schemas.openxmlformats.org/officeDocument/2006/relationships" xmlns:p="http://schemas.openxmlformats.org/presentationml/2006/main">
  <p:tag name="SYNOPSYS-SHAPE" val="Y"/>
</p:tagLst>
</file>

<file path=ppt/tags/tag3.xml><?xml version="1.0" encoding="utf-8"?>
<p:tagLst xmlns:a="http://schemas.openxmlformats.org/drawingml/2006/main" xmlns:r="http://schemas.openxmlformats.org/officeDocument/2006/relationships" xmlns:p="http://schemas.openxmlformats.org/presentationml/2006/main">
  <p:tag name="SYNOPSYS-SHAPE" val="Y"/>
</p:tagLst>
</file>

<file path=ppt/tags/tag30.xml><?xml version="1.0" encoding="utf-8"?>
<p:tagLst xmlns:a="http://schemas.openxmlformats.org/drawingml/2006/main" xmlns:r="http://schemas.openxmlformats.org/officeDocument/2006/relationships" xmlns:p="http://schemas.openxmlformats.org/presentationml/2006/main">
  <p:tag name="SYNOPSYS-SHAPE" val="Y"/>
</p:tagLst>
</file>

<file path=ppt/tags/tag31.xml><?xml version="1.0" encoding="utf-8"?>
<p:tagLst xmlns:a="http://schemas.openxmlformats.org/drawingml/2006/main" xmlns:r="http://schemas.openxmlformats.org/officeDocument/2006/relationships" xmlns:p="http://schemas.openxmlformats.org/presentationml/2006/main">
  <p:tag name="SYNOPSYS-SHAPE" val="Y"/>
</p:tagLst>
</file>

<file path=ppt/tags/tag32.xml><?xml version="1.0" encoding="utf-8"?>
<p:tagLst xmlns:a="http://schemas.openxmlformats.org/drawingml/2006/main" xmlns:r="http://schemas.openxmlformats.org/officeDocument/2006/relationships" xmlns:p="http://schemas.openxmlformats.org/presentationml/2006/main">
  <p:tag name="SYNOPSYS-SHAPE" val="Y"/>
</p:tagLst>
</file>

<file path=ppt/tags/tag33.xml><?xml version="1.0" encoding="utf-8"?>
<p:tagLst xmlns:a="http://schemas.openxmlformats.org/drawingml/2006/main" xmlns:r="http://schemas.openxmlformats.org/officeDocument/2006/relationships" xmlns:p="http://schemas.openxmlformats.org/presentationml/2006/main">
  <p:tag name="SYNOPSYS-SHAPE" val="Y"/>
</p:tagLst>
</file>

<file path=ppt/tags/tag34.xml><?xml version="1.0" encoding="utf-8"?>
<p:tagLst xmlns:a="http://schemas.openxmlformats.org/drawingml/2006/main" xmlns:r="http://schemas.openxmlformats.org/officeDocument/2006/relationships" xmlns:p="http://schemas.openxmlformats.org/presentationml/2006/main">
  <p:tag name="SYNOPSYS-SHAPE" val="Y"/>
</p:tagLst>
</file>

<file path=ppt/tags/tag35.xml><?xml version="1.0" encoding="utf-8"?>
<p:tagLst xmlns:a="http://schemas.openxmlformats.org/drawingml/2006/main" xmlns:r="http://schemas.openxmlformats.org/officeDocument/2006/relationships" xmlns:p="http://schemas.openxmlformats.org/presentationml/2006/main">
  <p:tag name="SYNOPSYS-SHAPE" val="Y"/>
</p:tagLst>
</file>

<file path=ppt/tags/tag36.xml><?xml version="1.0" encoding="utf-8"?>
<p:tagLst xmlns:a="http://schemas.openxmlformats.org/drawingml/2006/main" xmlns:r="http://schemas.openxmlformats.org/officeDocument/2006/relationships" xmlns:p="http://schemas.openxmlformats.org/presentationml/2006/main">
  <p:tag name="SYNOPSYS-SHAPE" val="Y"/>
</p:tagLst>
</file>

<file path=ppt/tags/tag37.xml><?xml version="1.0" encoding="utf-8"?>
<p:tagLst xmlns:a="http://schemas.openxmlformats.org/drawingml/2006/main" xmlns:r="http://schemas.openxmlformats.org/officeDocument/2006/relationships" xmlns:p="http://schemas.openxmlformats.org/presentationml/2006/main">
  <p:tag name="SYNOPSYS-SHAPE" val="Y"/>
</p:tagLst>
</file>

<file path=ppt/tags/tag38.xml><?xml version="1.0" encoding="utf-8"?>
<p:tagLst xmlns:a="http://schemas.openxmlformats.org/drawingml/2006/main" xmlns:r="http://schemas.openxmlformats.org/officeDocument/2006/relationships" xmlns:p="http://schemas.openxmlformats.org/presentationml/2006/main">
  <p:tag name="SYNOPSYS-SHAPE" val="Y"/>
</p:tagLst>
</file>

<file path=ppt/tags/tag39.xml><?xml version="1.0" encoding="utf-8"?>
<p:tagLst xmlns:a="http://schemas.openxmlformats.org/drawingml/2006/main" xmlns:r="http://schemas.openxmlformats.org/officeDocument/2006/relationships" xmlns:p="http://schemas.openxmlformats.org/presentationml/2006/main">
  <p:tag name="SYNOPSYS-SHAPE" val="Y"/>
</p:tagLst>
</file>

<file path=ppt/tags/tag4.xml><?xml version="1.0" encoding="utf-8"?>
<p:tagLst xmlns:a="http://schemas.openxmlformats.org/drawingml/2006/main" xmlns:r="http://schemas.openxmlformats.org/officeDocument/2006/relationships" xmlns:p="http://schemas.openxmlformats.org/presentationml/2006/main">
  <p:tag name="SYNOPSYS-SHAPE" val="Y"/>
</p:tagLst>
</file>

<file path=ppt/tags/tag40.xml><?xml version="1.0" encoding="utf-8"?>
<p:tagLst xmlns:a="http://schemas.openxmlformats.org/drawingml/2006/main" xmlns:r="http://schemas.openxmlformats.org/officeDocument/2006/relationships" xmlns:p="http://schemas.openxmlformats.org/presentationml/2006/main">
  <p:tag name="SYNOPSYS-SHAPE" val="Y"/>
</p:tagLst>
</file>

<file path=ppt/tags/tag41.xml><?xml version="1.0" encoding="utf-8"?>
<p:tagLst xmlns:a="http://schemas.openxmlformats.org/drawingml/2006/main" xmlns:r="http://schemas.openxmlformats.org/officeDocument/2006/relationships" xmlns:p="http://schemas.openxmlformats.org/presentationml/2006/main">
  <p:tag name="SYNOPSYS-SHAPE" val="Y"/>
</p:tagLst>
</file>

<file path=ppt/tags/tag42.xml><?xml version="1.0" encoding="utf-8"?>
<p:tagLst xmlns:a="http://schemas.openxmlformats.org/drawingml/2006/main" xmlns:r="http://schemas.openxmlformats.org/officeDocument/2006/relationships" xmlns:p="http://schemas.openxmlformats.org/presentationml/2006/main">
  <p:tag name="SYNOPSYS-SHAPE" val="Y"/>
</p:tagLst>
</file>

<file path=ppt/tags/tag43.xml><?xml version="1.0" encoding="utf-8"?>
<p:tagLst xmlns:a="http://schemas.openxmlformats.org/drawingml/2006/main" xmlns:r="http://schemas.openxmlformats.org/officeDocument/2006/relationships" xmlns:p="http://schemas.openxmlformats.org/presentationml/2006/main">
  <p:tag name="SYNOPSYS-SHAPE" val="Y"/>
</p:tagLst>
</file>

<file path=ppt/tags/tag44.xml><?xml version="1.0" encoding="utf-8"?>
<p:tagLst xmlns:a="http://schemas.openxmlformats.org/drawingml/2006/main" xmlns:r="http://schemas.openxmlformats.org/officeDocument/2006/relationships" xmlns:p="http://schemas.openxmlformats.org/presentationml/2006/main">
  <p:tag name="SYNOPSYS-SHAPE" val="Y"/>
</p:tagLst>
</file>

<file path=ppt/tags/tag45.xml><?xml version="1.0" encoding="utf-8"?>
<p:tagLst xmlns:a="http://schemas.openxmlformats.org/drawingml/2006/main" xmlns:r="http://schemas.openxmlformats.org/officeDocument/2006/relationships" xmlns:p="http://schemas.openxmlformats.org/presentationml/2006/main">
  <p:tag name="SYNOPSYS-SHAPE" val="Y"/>
</p:tagLst>
</file>

<file path=ppt/tags/tag46.xml><?xml version="1.0" encoding="utf-8"?>
<p:tagLst xmlns:a="http://schemas.openxmlformats.org/drawingml/2006/main" xmlns:r="http://schemas.openxmlformats.org/officeDocument/2006/relationships" xmlns:p="http://schemas.openxmlformats.org/presentationml/2006/main">
  <p:tag name="SYNOPSYS-SHAPE" val="Y"/>
</p:tagLst>
</file>

<file path=ppt/tags/tag47.xml><?xml version="1.0" encoding="utf-8"?>
<p:tagLst xmlns:a="http://schemas.openxmlformats.org/drawingml/2006/main" xmlns:r="http://schemas.openxmlformats.org/officeDocument/2006/relationships" xmlns:p="http://schemas.openxmlformats.org/presentationml/2006/main">
  <p:tag name="SYNOPSYS-SHAPE" val="Y"/>
</p:tagLst>
</file>

<file path=ppt/tags/tag48.xml><?xml version="1.0" encoding="utf-8"?>
<p:tagLst xmlns:a="http://schemas.openxmlformats.org/drawingml/2006/main" xmlns:r="http://schemas.openxmlformats.org/officeDocument/2006/relationships" xmlns:p="http://schemas.openxmlformats.org/presentationml/2006/main">
  <p:tag name="SYNOPSYS-SHAPE" val="Y"/>
</p:tagLst>
</file>

<file path=ppt/tags/tag49.xml><?xml version="1.0" encoding="utf-8"?>
<p:tagLst xmlns:a="http://schemas.openxmlformats.org/drawingml/2006/main" xmlns:r="http://schemas.openxmlformats.org/officeDocument/2006/relationships" xmlns:p="http://schemas.openxmlformats.org/presentationml/2006/main">
  <p:tag name="SYNOPSYS-SHAPE" val="Y"/>
</p:tagLst>
</file>

<file path=ppt/tags/tag5.xml><?xml version="1.0" encoding="utf-8"?>
<p:tagLst xmlns:a="http://schemas.openxmlformats.org/drawingml/2006/main" xmlns:r="http://schemas.openxmlformats.org/officeDocument/2006/relationships" xmlns:p="http://schemas.openxmlformats.org/presentationml/2006/main">
  <p:tag name="SYNOPSYS-SHAPE" val="Y"/>
</p:tagLst>
</file>

<file path=ppt/tags/tag50.xml><?xml version="1.0" encoding="utf-8"?>
<p:tagLst xmlns:a="http://schemas.openxmlformats.org/drawingml/2006/main" xmlns:r="http://schemas.openxmlformats.org/officeDocument/2006/relationships" xmlns:p="http://schemas.openxmlformats.org/presentationml/2006/main">
  <p:tag name="SYNOPSYS-SHAPE" val="Y"/>
</p:tagLst>
</file>

<file path=ppt/tags/tag51.xml><?xml version="1.0" encoding="utf-8"?>
<p:tagLst xmlns:a="http://schemas.openxmlformats.org/drawingml/2006/main" xmlns:r="http://schemas.openxmlformats.org/officeDocument/2006/relationships" xmlns:p="http://schemas.openxmlformats.org/presentationml/2006/main">
  <p:tag name="SYNOPSYS-SHAPE" val="Y"/>
</p:tagLst>
</file>

<file path=ppt/tags/tag52.xml><?xml version="1.0" encoding="utf-8"?>
<p:tagLst xmlns:a="http://schemas.openxmlformats.org/drawingml/2006/main" xmlns:r="http://schemas.openxmlformats.org/officeDocument/2006/relationships" xmlns:p="http://schemas.openxmlformats.org/presentationml/2006/main">
  <p:tag name="SYNOPSYS-SHAPE" val="Y"/>
</p:tagLst>
</file>

<file path=ppt/tags/tag53.xml><?xml version="1.0" encoding="utf-8"?>
<p:tagLst xmlns:a="http://schemas.openxmlformats.org/drawingml/2006/main" xmlns:r="http://schemas.openxmlformats.org/officeDocument/2006/relationships" xmlns:p="http://schemas.openxmlformats.org/presentationml/2006/main">
  <p:tag name="SYNOPSYS-SHAPE" val="Y"/>
</p:tagLst>
</file>

<file path=ppt/tags/tag54.xml><?xml version="1.0" encoding="utf-8"?>
<p:tagLst xmlns:a="http://schemas.openxmlformats.org/drawingml/2006/main" xmlns:r="http://schemas.openxmlformats.org/officeDocument/2006/relationships" xmlns:p="http://schemas.openxmlformats.org/presentationml/2006/main">
  <p:tag name="SYNOPSYS-SHAPE" val="Y"/>
</p:tagLst>
</file>

<file path=ppt/tags/tag55.xml><?xml version="1.0" encoding="utf-8"?>
<p:tagLst xmlns:a="http://schemas.openxmlformats.org/drawingml/2006/main" xmlns:r="http://schemas.openxmlformats.org/officeDocument/2006/relationships" xmlns:p="http://schemas.openxmlformats.org/presentationml/2006/main">
  <p:tag name="SYNOPSYS-SHAPE" val="Y"/>
</p:tagLst>
</file>

<file path=ppt/tags/tag56.xml><?xml version="1.0" encoding="utf-8"?>
<p:tagLst xmlns:a="http://schemas.openxmlformats.org/drawingml/2006/main" xmlns:r="http://schemas.openxmlformats.org/officeDocument/2006/relationships" xmlns:p="http://schemas.openxmlformats.org/presentationml/2006/main">
  <p:tag name="SYNOPSYS-SHAPE" val="Y"/>
</p:tagLst>
</file>

<file path=ppt/tags/tag57.xml><?xml version="1.0" encoding="utf-8"?>
<p:tagLst xmlns:a="http://schemas.openxmlformats.org/drawingml/2006/main" xmlns:r="http://schemas.openxmlformats.org/officeDocument/2006/relationships" xmlns:p="http://schemas.openxmlformats.org/presentationml/2006/main">
  <p:tag name="SYNOPSYS-SHAPE" val="Y"/>
</p:tagLst>
</file>

<file path=ppt/tags/tag58.xml><?xml version="1.0" encoding="utf-8"?>
<p:tagLst xmlns:a="http://schemas.openxmlformats.org/drawingml/2006/main" xmlns:r="http://schemas.openxmlformats.org/officeDocument/2006/relationships" xmlns:p="http://schemas.openxmlformats.org/presentationml/2006/main">
  <p:tag name="SYNOPSYS-SHAPE" val="Y"/>
</p:tagLst>
</file>

<file path=ppt/tags/tag59.xml><?xml version="1.0" encoding="utf-8"?>
<p:tagLst xmlns:a="http://schemas.openxmlformats.org/drawingml/2006/main" xmlns:r="http://schemas.openxmlformats.org/officeDocument/2006/relationships" xmlns:p="http://schemas.openxmlformats.org/presentationml/2006/main">
  <p:tag name="SYNOPSYS-SHAPE" val="Y"/>
</p:tagLst>
</file>

<file path=ppt/tags/tag6.xml><?xml version="1.0" encoding="utf-8"?>
<p:tagLst xmlns:a="http://schemas.openxmlformats.org/drawingml/2006/main" xmlns:r="http://schemas.openxmlformats.org/officeDocument/2006/relationships" xmlns:p="http://schemas.openxmlformats.org/presentationml/2006/main">
  <p:tag name="SYNOPSYS-SHAPE" val="Y"/>
</p:tagLst>
</file>

<file path=ppt/tags/tag60.xml><?xml version="1.0" encoding="utf-8"?>
<p:tagLst xmlns:a="http://schemas.openxmlformats.org/drawingml/2006/main" xmlns:r="http://schemas.openxmlformats.org/officeDocument/2006/relationships" xmlns:p="http://schemas.openxmlformats.org/presentationml/2006/main">
  <p:tag name="SYNOPSYS-SHAPE" val="Y"/>
</p:tagLst>
</file>

<file path=ppt/tags/tag61.xml><?xml version="1.0" encoding="utf-8"?>
<p:tagLst xmlns:a="http://schemas.openxmlformats.org/drawingml/2006/main" xmlns:r="http://schemas.openxmlformats.org/officeDocument/2006/relationships" xmlns:p="http://schemas.openxmlformats.org/presentationml/2006/main">
  <p:tag name="SYNOPSYS-SHAPE" val="Y"/>
</p:tagLst>
</file>

<file path=ppt/tags/tag62.xml><?xml version="1.0" encoding="utf-8"?>
<p:tagLst xmlns:a="http://schemas.openxmlformats.org/drawingml/2006/main" xmlns:r="http://schemas.openxmlformats.org/officeDocument/2006/relationships" xmlns:p="http://schemas.openxmlformats.org/presentationml/2006/main">
  <p:tag name="SYNOPSYS-SHAPE" val="Y"/>
</p:tagLst>
</file>

<file path=ppt/tags/tag63.xml><?xml version="1.0" encoding="utf-8"?>
<p:tagLst xmlns:a="http://schemas.openxmlformats.org/drawingml/2006/main" xmlns:r="http://schemas.openxmlformats.org/officeDocument/2006/relationships" xmlns:p="http://schemas.openxmlformats.org/presentationml/2006/main">
  <p:tag name="SYNOPSYS-SHAPE" val="Y"/>
</p:tagLst>
</file>

<file path=ppt/tags/tag64.xml><?xml version="1.0" encoding="utf-8"?>
<p:tagLst xmlns:a="http://schemas.openxmlformats.org/drawingml/2006/main" xmlns:r="http://schemas.openxmlformats.org/officeDocument/2006/relationships" xmlns:p="http://schemas.openxmlformats.org/presentationml/2006/main">
  <p:tag name="SYNOPSYS-SHAPE" val="Y"/>
</p:tagLst>
</file>

<file path=ppt/tags/tag65.xml><?xml version="1.0" encoding="utf-8"?>
<p:tagLst xmlns:a="http://schemas.openxmlformats.org/drawingml/2006/main" xmlns:r="http://schemas.openxmlformats.org/officeDocument/2006/relationships" xmlns:p="http://schemas.openxmlformats.org/presentationml/2006/main">
  <p:tag name="SYNOPSYS-SHAPE" val="Y"/>
</p:tagLst>
</file>

<file path=ppt/tags/tag66.xml><?xml version="1.0" encoding="utf-8"?>
<p:tagLst xmlns:a="http://schemas.openxmlformats.org/drawingml/2006/main" xmlns:r="http://schemas.openxmlformats.org/officeDocument/2006/relationships" xmlns:p="http://schemas.openxmlformats.org/presentationml/2006/main">
  <p:tag name="MM_SLIDE_TYPE" val="6"/>
</p:tagLst>
</file>

<file path=ppt/tags/tag67.xml><?xml version="1.0" encoding="utf-8"?>
<p:tagLst xmlns:a="http://schemas.openxmlformats.org/drawingml/2006/main" xmlns:r="http://schemas.openxmlformats.org/officeDocument/2006/relationships" xmlns:p="http://schemas.openxmlformats.org/presentationml/2006/main">
  <p:tag name="SYNOPSYS-SHAPE" val="Y"/>
</p:tagLst>
</file>

<file path=ppt/tags/tag7.xml><?xml version="1.0" encoding="utf-8"?>
<p:tagLst xmlns:a="http://schemas.openxmlformats.org/drawingml/2006/main" xmlns:r="http://schemas.openxmlformats.org/officeDocument/2006/relationships" xmlns:p="http://schemas.openxmlformats.org/presentationml/2006/main">
  <p:tag name="SYNOPSYS-SHAPE" val="Y"/>
</p:tagLst>
</file>

<file path=ppt/tags/tag8.xml><?xml version="1.0" encoding="utf-8"?>
<p:tagLst xmlns:a="http://schemas.openxmlformats.org/drawingml/2006/main" xmlns:r="http://schemas.openxmlformats.org/officeDocument/2006/relationships" xmlns:p="http://schemas.openxmlformats.org/presentationml/2006/main">
  <p:tag name="SYNOPSYS-SHAPE" val="Y"/>
</p:tagLst>
</file>

<file path=ppt/tags/tag9.xml><?xml version="1.0" encoding="utf-8"?>
<p:tagLst xmlns:a="http://schemas.openxmlformats.org/drawingml/2006/main" xmlns:r="http://schemas.openxmlformats.org/officeDocument/2006/relationships" xmlns:p="http://schemas.openxmlformats.org/presentationml/2006/main">
  <p:tag name="SYNOPSYS-SHAPE" val="Y"/>
</p:tagLst>
</file>

<file path=ppt/theme/theme1.xml><?xml version="1.0" encoding="utf-8"?>
<a:theme xmlns:a="http://schemas.openxmlformats.org/drawingml/2006/main" name="Synopsys_Light_2024">
  <a:themeElements>
    <a:clrScheme name="Synopsys 2022">
      <a:dk1>
        <a:sysClr val="windowText" lastClr="000000"/>
      </a:dk1>
      <a:lt1>
        <a:sysClr val="window" lastClr="FFFFFF"/>
      </a:lt1>
      <a:dk2>
        <a:srgbClr val="000000"/>
      </a:dk2>
      <a:lt2>
        <a:srgbClr val="FFFFFF"/>
      </a:lt2>
      <a:accent1>
        <a:srgbClr val="7E45AF"/>
      </a:accent1>
      <a:accent2>
        <a:srgbClr val="FDB71A"/>
      </a:accent2>
      <a:accent3>
        <a:srgbClr val="79A133"/>
      </a:accent3>
      <a:accent4>
        <a:srgbClr val="E23B31"/>
      </a:accent4>
      <a:accent5>
        <a:srgbClr val="00A5AB"/>
      </a:accent5>
      <a:accent6>
        <a:srgbClr val="0081FE"/>
      </a:accent6>
      <a:hlink>
        <a:srgbClr val="0081FE"/>
      </a:hlink>
      <a:folHlink>
        <a:srgbClr val="646E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spc="0" baseline="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spc="0" baseline="0" dirty="0" smtClean="0"/>
        </a:defPPr>
      </a:lstStyle>
    </a:txDef>
  </a:objectDefaults>
  <a:extraClrSchemeLst/>
  <a:custClrLst>
    <a:custClr name="Dark Gray #646E81">
      <a:srgbClr val="646E81"/>
    </a:custClr>
    <a:custClr name="Light Gray #B3B4B3">
      <a:srgbClr val="B3B4B3"/>
    </a:custClr>
    <a:custClr name="Forest #26874D">
      <a:srgbClr val="26874D"/>
    </a:custClr>
    <a:custClr name="Orange #E37820">
      <a:srgbClr val="E37820"/>
    </a:custClr>
  </a:custClrLst>
  <a:extLst>
    <a:ext uri="{05A4C25C-085E-4340-85A3-A5531E510DB2}">
      <thm15:themeFamily xmlns:thm15="http://schemas.microsoft.com/office/thememl/2012/main" name="Synopsys_Template_Light_2024.potx" id="{54C46A9C-11F3-485B-9DF8-E03261E9CB59}" vid="{B41C58BE-ADCD-4D2A-B517-57974D831C00}"/>
    </a:ext>
  </a:extLst>
</a:theme>
</file>

<file path=ppt/theme/theme2.xml><?xml version="1.0" encoding="utf-8"?>
<a:theme xmlns:a="http://schemas.openxmlformats.org/drawingml/2006/main" name="Office Theme">
  <a:themeElements>
    <a:clrScheme name="Synopsys 2022">
      <a:dk1>
        <a:sysClr val="windowText" lastClr="000000"/>
      </a:dk1>
      <a:lt1>
        <a:sysClr val="window" lastClr="FFFFFF"/>
      </a:lt1>
      <a:dk2>
        <a:srgbClr val="000000"/>
      </a:dk2>
      <a:lt2>
        <a:srgbClr val="FFFFFF"/>
      </a:lt2>
      <a:accent1>
        <a:srgbClr val="7E45AF"/>
      </a:accent1>
      <a:accent2>
        <a:srgbClr val="FDB71A"/>
      </a:accent2>
      <a:accent3>
        <a:srgbClr val="79A133"/>
      </a:accent3>
      <a:accent4>
        <a:srgbClr val="E23B31"/>
      </a:accent4>
      <a:accent5>
        <a:srgbClr val="00A5AB"/>
      </a:accent5>
      <a:accent6>
        <a:srgbClr val="0081FE"/>
      </a:accent6>
      <a:hlink>
        <a:srgbClr val="0081FE"/>
      </a:hlink>
      <a:folHlink>
        <a:srgbClr val="646E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spc="0" baseline="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spc="0" baseline="0" dirty="0" smtClean="0"/>
        </a:defPPr>
      </a:lstStyle>
    </a:txDef>
  </a:objectDefaults>
  <a:extraClrSchemeLst/>
  <a:custClrLst>
    <a:custClr name="Dark Gray #646E81">
      <a:srgbClr val="646E81"/>
    </a:custClr>
    <a:custClr name="Light Gray #B3B4B3">
      <a:srgbClr val="B3B4B3"/>
    </a:custClr>
    <a:custClr name="Forest #26874D">
      <a:srgbClr val="26874D"/>
    </a:custClr>
    <a:custClr name="Orange #E37820">
      <a:srgbClr val="E3782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ynopsys 2022">
      <a:dk1>
        <a:sysClr val="windowText" lastClr="000000"/>
      </a:dk1>
      <a:lt1>
        <a:sysClr val="window" lastClr="FFFFFF"/>
      </a:lt1>
      <a:dk2>
        <a:srgbClr val="000000"/>
      </a:dk2>
      <a:lt2>
        <a:srgbClr val="FFFFFF"/>
      </a:lt2>
      <a:accent1>
        <a:srgbClr val="7E45AF"/>
      </a:accent1>
      <a:accent2>
        <a:srgbClr val="FDB71A"/>
      </a:accent2>
      <a:accent3>
        <a:srgbClr val="79A133"/>
      </a:accent3>
      <a:accent4>
        <a:srgbClr val="E23B31"/>
      </a:accent4>
      <a:accent5>
        <a:srgbClr val="00A5AB"/>
      </a:accent5>
      <a:accent6>
        <a:srgbClr val="0081FE"/>
      </a:accent6>
      <a:hlink>
        <a:srgbClr val="0081FE"/>
      </a:hlink>
      <a:folHlink>
        <a:srgbClr val="646E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spc="0" baseline="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spc="0" baseline="0" dirty="0" smtClean="0"/>
        </a:defPPr>
      </a:lstStyle>
    </a:txDef>
  </a:objectDefaults>
  <a:extraClrSchemeLst/>
  <a:custClrLst>
    <a:custClr name="Dark Gray #646E81">
      <a:srgbClr val="646E81"/>
    </a:custClr>
    <a:custClr name="Light Gray #B3B4B3">
      <a:srgbClr val="B3B4B3"/>
    </a:custClr>
    <a:custClr name="Forest #26874D">
      <a:srgbClr val="26874D"/>
    </a:custClr>
    <a:custClr name="Orange #E37820">
      <a:srgbClr val="E37820"/>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BrandIn lastLayout="1"/>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6294E821A31E4B90E20422AA735351" ma:contentTypeVersion="16" ma:contentTypeDescription="Create a new document." ma:contentTypeScope="" ma:versionID="00b04a3b247d2802657a6cb91b64cc4d">
  <xsd:schema xmlns:xsd="http://www.w3.org/2001/XMLSchema" xmlns:xs="http://www.w3.org/2001/XMLSchema" xmlns:p="http://schemas.microsoft.com/office/2006/metadata/properties" xmlns:ns2="b328dfdc-5b1c-4f31-b160-8dcb60f6996b" xmlns:ns3="372ca149-c3eb-4e69-9c65-f8dd3de9b440" targetNamespace="http://schemas.microsoft.com/office/2006/metadata/properties" ma:root="true" ma:fieldsID="80f1edf7b5f585600ddcb8961ec94aaa" ns2:_="" ns3:_="">
    <xsd:import namespace="b328dfdc-5b1c-4f31-b160-8dcb60f6996b"/>
    <xsd:import namespace="372ca149-c3eb-4e69-9c65-f8dd3de9b44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8dfdc-5b1c-4f31-b160-8dcb60f6996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dee7c3c-5019-41a6-a1e6-d3935fe12424}" ma:internalName="TaxCatchAll" ma:showField="CatchAllData" ma:web="b328dfdc-5b1c-4f31-b160-8dcb60f6996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2ca149-c3eb-4e69-9c65-f8dd3de9b44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8c50269-1cd4-4ba9-9246-56d290a07fb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372ca149-c3eb-4e69-9c65-f8dd3de9b440">
      <Terms xmlns="http://schemas.microsoft.com/office/infopath/2007/PartnerControls"/>
    </lcf76f155ced4ddcb4097134ff3c332f>
    <TaxCatchAll xmlns="b328dfdc-5b1c-4f31-b160-8dcb60f6996b" xsi:nil="true"/>
  </documentManagement>
</p:properties>
</file>

<file path=customXml/itemProps1.xml><?xml version="1.0" encoding="utf-8"?>
<ds:datastoreItem xmlns:ds="http://schemas.openxmlformats.org/officeDocument/2006/customXml" ds:itemID="{927CE5C6-6259-4069-9F4B-45F7675AADE2}">
  <ds:schemaRefs/>
</ds:datastoreItem>
</file>

<file path=customXml/itemProps2.xml><?xml version="1.0" encoding="utf-8"?>
<ds:datastoreItem xmlns:ds="http://schemas.openxmlformats.org/officeDocument/2006/customXml" ds:itemID="{87A102C0-2592-4974-82A5-AA451C0E33FE}">
  <ds:schemaRefs>
    <ds:schemaRef ds:uri="http://schemas.microsoft.com/sharepoint/v3/contenttype/forms"/>
  </ds:schemaRefs>
</ds:datastoreItem>
</file>

<file path=customXml/itemProps3.xml><?xml version="1.0" encoding="utf-8"?>
<ds:datastoreItem xmlns:ds="http://schemas.openxmlformats.org/officeDocument/2006/customXml" ds:itemID="{E2309B0A-9147-4141-AB8A-4FF8BB8243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28dfdc-5b1c-4f31-b160-8dcb60f6996b"/>
    <ds:schemaRef ds:uri="372ca149-c3eb-4e69-9c65-f8dd3de9b4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FCFFA47-11AE-40E2-8D3D-31D852D7F901}">
  <ds:schemaRefs>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b328dfdc-5b1c-4f31-b160-8dcb60f6996b"/>
    <ds:schemaRef ds:uri="http://schemas.openxmlformats.org/package/2006/metadata/core-properties"/>
    <ds:schemaRef ds:uri="372ca149-c3eb-4e69-9c65-f8dd3de9b44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Synopsys_Light_2024</Template>
  <TotalTime>117</TotalTime>
  <Words>948</Words>
  <Application>Microsoft Macintosh PowerPoint</Application>
  <PresentationFormat>Widescreen</PresentationFormat>
  <Paragraphs>214</Paragraphs>
  <Slides>30</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Arial</vt:lpstr>
      <vt:lpstr>Synopsys_Light_2024</vt:lpstr>
      <vt:lpstr>Things We Love About Unix</vt:lpstr>
      <vt:lpstr>Outline</vt:lpstr>
      <vt:lpstr>History</vt:lpstr>
      <vt:lpstr>History</vt:lpstr>
      <vt:lpstr>History</vt:lpstr>
      <vt:lpstr>History</vt:lpstr>
      <vt:lpstr>History</vt:lpstr>
      <vt:lpstr>History</vt:lpstr>
      <vt:lpstr>Modern Unix</vt:lpstr>
      <vt:lpstr>Calgary Unix Users’ Group (CUUG)</vt:lpstr>
      <vt:lpstr>What’s in a Name?</vt:lpstr>
      <vt:lpstr>Unix Philosophy</vt:lpstr>
      <vt:lpstr>Unix Philosophy</vt:lpstr>
      <vt:lpstr>Unix Philosophy</vt:lpstr>
      <vt:lpstr>Unix Philosophy</vt:lpstr>
      <vt:lpstr>OS Comparisons</vt:lpstr>
      <vt:lpstr>OS Comparisons</vt:lpstr>
      <vt:lpstr>OS Comparisons</vt:lpstr>
      <vt:lpstr>OS Comparisons</vt:lpstr>
      <vt:lpstr>OS Comparisons</vt:lpstr>
      <vt:lpstr>OS Comparisons</vt:lpstr>
      <vt:lpstr>OS Comparisons</vt:lpstr>
      <vt:lpstr>OS Comparisons</vt:lpstr>
      <vt:lpstr>OS Comparisons</vt:lpstr>
      <vt:lpstr>Unix Features</vt:lpstr>
      <vt:lpstr>Unix Features</vt:lpstr>
      <vt:lpstr>Other UNIX</vt:lpstr>
      <vt:lpstr>What Do You Love About Unix?</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We Love About Unix</dc:title>
  <dc:subject/>
  <dc:creator>Alan Dewar</dc:creator>
  <cp:keywords/>
  <dc:description/>
  <cp:lastModifiedBy>Alan Dewar</cp:lastModifiedBy>
  <cp:revision>7</cp:revision>
  <dcterms:created xsi:type="dcterms:W3CDTF">2024-02-26T03:34:31Z</dcterms:created>
  <dcterms:modified xsi:type="dcterms:W3CDTF">2024-02-27T03:03:05Z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3543871</vt:lpwstr>
  </property>
  <property fmtid="{D5CDD505-2E9C-101B-9397-08002B2CF9AE}" pid="3" name="NXPowerLiteSettings">
    <vt:lpwstr>E9000F7008E001</vt:lpwstr>
  </property>
  <property fmtid="{D5CDD505-2E9C-101B-9397-08002B2CF9AE}" pid="4" name="NXPowerLiteVersion">
    <vt:lpwstr>D9.1.6</vt:lpwstr>
  </property>
  <property fmtid="{D5CDD505-2E9C-101B-9397-08002B2CF9AE}" pid="5" name="Version">
    <vt:lpwstr>01 Light, March 28 2033</vt:lpwstr>
  </property>
  <property fmtid="{D5CDD505-2E9C-101B-9397-08002B2CF9AE}" pid="6" name="ContentTypeId">
    <vt:lpwstr>0x010100696294E821A31E4B90E20422AA735351</vt:lpwstr>
  </property>
  <property fmtid="{D5CDD505-2E9C-101B-9397-08002B2CF9AE}" pid="7" name="MediaServiceImageTags">
    <vt:lpwstr/>
  </property>
</Properties>
</file>