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Barlow"/>
      <p:regular r:id="rId42"/>
      <p:bold r:id="rId43"/>
      <p:italic r:id="rId44"/>
      <p:boldItalic r:id="rId45"/>
    </p:embeddedFont>
    <p:embeddedFont>
      <p:font typeface="Barlow Light"/>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Barlow-regular.fntdata"/><Relationship Id="rId41" Type="http://schemas.openxmlformats.org/officeDocument/2006/relationships/slide" Target="slides/slide36.xml"/><Relationship Id="rId44" Type="http://schemas.openxmlformats.org/officeDocument/2006/relationships/font" Target="fonts/Barlow-italic.fntdata"/><Relationship Id="rId43" Type="http://schemas.openxmlformats.org/officeDocument/2006/relationships/font" Target="fonts/Barlow-bold.fntdata"/><Relationship Id="rId46" Type="http://schemas.openxmlformats.org/officeDocument/2006/relationships/font" Target="fonts/BarlowLight-regular.fntdata"/><Relationship Id="rId45" Type="http://schemas.openxmlformats.org/officeDocument/2006/relationships/font" Target="fonts/Barlow-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BarlowLight-italic.fntdata"/><Relationship Id="rId47" Type="http://schemas.openxmlformats.org/officeDocument/2006/relationships/font" Target="fonts/BarlowLight-bold.fntdata"/><Relationship Id="rId49" Type="http://schemas.openxmlformats.org/officeDocument/2006/relationships/font" Target="fonts/Barlow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60153926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60153926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66692eda9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66692eda9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Maintain "The Network"</a:t>
            </a:r>
            <a:endParaRPr/>
          </a:p>
          <a:p>
            <a:pPr indent="0" lvl="0" marL="0" rtl="0" algn="l">
              <a:spcBef>
                <a:spcPts val="0"/>
              </a:spcBef>
              <a:spcAft>
                <a:spcPts val="0"/>
              </a:spcAft>
              <a:buClr>
                <a:schemeClr val="dk1"/>
              </a:buClr>
              <a:buSzPts val="1100"/>
              <a:buFont typeface="Arial"/>
              <a:buNone/>
            </a:pPr>
            <a:r>
              <a:rPr lang="en"/>
              <a:t>CyberaNet is the core of Cybera.</a:t>
            </a:r>
            <a:endParaRPr/>
          </a:p>
          <a:p>
            <a:pPr indent="0" lvl="0" marL="0" rtl="0" algn="l">
              <a:spcBef>
                <a:spcPts val="0"/>
              </a:spcBef>
              <a:spcAft>
                <a:spcPts val="0"/>
              </a:spcAft>
              <a:buClr>
                <a:schemeClr val="dk1"/>
              </a:buClr>
              <a:buSzPts val="1100"/>
              <a:buFont typeface="Arial"/>
              <a:buNone/>
            </a:pPr>
            <a:r>
              <a:rPr lang="en"/>
              <a:t>It's the physical network that provides our members access to the Research and Education Network, Peering, and Transit.</a:t>
            </a:r>
            <a:endParaRPr/>
          </a:p>
          <a:p>
            <a:pPr indent="0" lvl="0" marL="0" rtl="0" algn="l">
              <a:spcBef>
                <a:spcPts val="0"/>
              </a:spcBef>
              <a:spcAft>
                <a:spcPts val="0"/>
              </a:spcAft>
              <a:buClr>
                <a:schemeClr val="dk1"/>
              </a:buClr>
              <a:buSzPts val="1100"/>
              <a:buFont typeface="Arial"/>
              <a:buNone/>
            </a:pPr>
            <a:r>
              <a:rPr lang="en"/>
              <a:t>Made up of numerous network devices across Calgary, Edmonton, Lethbridge, and Red Deer.</a:t>
            </a:r>
            <a:endParaRPr/>
          </a:p>
          <a:p>
            <a:pPr indent="0" lvl="0" marL="0" rtl="0" algn="l">
              <a:spcBef>
                <a:spcPts val="0"/>
              </a:spcBef>
              <a:spcAft>
                <a:spcPts val="0"/>
              </a:spcAft>
              <a:buClr>
                <a:schemeClr val="dk1"/>
              </a:buClr>
              <a:buSzPts val="1100"/>
              <a:buFont typeface="Arial"/>
              <a:buNone/>
            </a:pPr>
            <a:r>
              <a:rPr lang="en"/>
              <a:t>Internet Buying Group</a:t>
            </a:r>
            <a:endParaRPr/>
          </a:p>
          <a:p>
            <a:pPr indent="0" lvl="0" marL="0" rtl="0" algn="l">
              <a:spcBef>
                <a:spcPts val="0"/>
              </a:spcBef>
              <a:spcAft>
                <a:spcPts val="0"/>
              </a:spcAft>
              <a:buClr>
                <a:schemeClr val="dk1"/>
              </a:buClr>
              <a:buSzPts val="1100"/>
              <a:buFont typeface="Arial"/>
              <a:buNone/>
            </a:pPr>
            <a:r>
              <a:rPr lang="en"/>
              <a:t>Virtual Firewall Service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66692eda9a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66692eda9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Maintain "The Network"</a:t>
            </a:r>
            <a:endParaRPr/>
          </a:p>
          <a:p>
            <a:pPr indent="0" lvl="0" marL="0" rtl="0" algn="l">
              <a:spcBef>
                <a:spcPts val="0"/>
              </a:spcBef>
              <a:spcAft>
                <a:spcPts val="0"/>
              </a:spcAft>
              <a:buNone/>
            </a:pPr>
            <a:r>
              <a:rPr lang="en"/>
              <a:t>CyberaNet is the core of Cybera.</a:t>
            </a:r>
            <a:endParaRPr/>
          </a:p>
          <a:p>
            <a:pPr indent="0" lvl="0" marL="0" rtl="0" algn="l">
              <a:spcBef>
                <a:spcPts val="0"/>
              </a:spcBef>
              <a:spcAft>
                <a:spcPts val="0"/>
              </a:spcAft>
              <a:buNone/>
            </a:pPr>
            <a:r>
              <a:rPr lang="en"/>
              <a:t>It's the physical network that provides our members access to the Research and Education Network, Peering, and Transit.</a:t>
            </a:r>
            <a:endParaRPr/>
          </a:p>
          <a:p>
            <a:pPr indent="0" lvl="0" marL="0" rtl="0" algn="l">
              <a:spcBef>
                <a:spcPts val="0"/>
              </a:spcBef>
              <a:spcAft>
                <a:spcPts val="0"/>
              </a:spcAft>
              <a:buNone/>
            </a:pPr>
            <a:r>
              <a:rPr lang="en"/>
              <a:t>Made up of numerous network devices across Calgary, Edmonton, Lethbridge, and Red Deer.</a:t>
            </a:r>
            <a:endParaRPr/>
          </a:p>
          <a:p>
            <a:pPr indent="0" lvl="0" marL="0" rtl="0" algn="l">
              <a:spcBef>
                <a:spcPts val="0"/>
              </a:spcBef>
              <a:spcAft>
                <a:spcPts val="0"/>
              </a:spcAft>
              <a:buNone/>
            </a:pPr>
            <a:r>
              <a:rPr lang="en"/>
              <a:t>Internet Buying Group</a:t>
            </a:r>
            <a:endParaRPr/>
          </a:p>
          <a:p>
            <a:pPr indent="0" lvl="0" marL="0" rtl="0" algn="l">
              <a:spcBef>
                <a:spcPts val="0"/>
              </a:spcBef>
              <a:spcAft>
                <a:spcPts val="0"/>
              </a:spcAft>
              <a:buNone/>
            </a:pPr>
            <a:r>
              <a:rPr lang="en"/>
              <a:t>Virtual Firewall Service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66692eda9a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66692eda9a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66198dffa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66198dffa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are technical learnings ultimately not operational learnings anyway?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66692eda9a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66692eda9a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Really big longer term learnings were the addages of you are what you eat. If you manage your dependencies you better know how to manage your dependencies when they crap the bed as well.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66692eda9a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66692eda9a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Really big longer term learnings were the addages of you are what you eat. If you manage your dependencies you better know how to manage your dependencies when they crap the bed as well.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66692eda9a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66692eda9a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Really big longer term learnings were the addages of you are what you eat. If you manage your dependencies you better know how to manage your dependencies when they crap the bed as well.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66692eda9a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66692eda9a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66692eda9a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66692eda9a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66198dffa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66198dffa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66692eda9a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66692eda9a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66692eda9a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66692eda9a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66692eda9a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66692eda9a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Community means documentation. Community means questions. Community means collaboration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66692eda9a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66692eda9a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66692eda9a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66692eda9a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66692eda9a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66692eda9a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66692eda9a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66692eda9a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66692eda9a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66692eda9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66692eda9a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66692eda9a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did we get wrong about self hosting our own infrastructure instead of just using market options?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66692eda9a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66692eda9a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66692eda9a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66692eda9a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66692eda9a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66692eda9a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66692eda9a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66692eda9a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66692eda9a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66692eda9a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66692eda9a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66692eda9a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66692eda9a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66692eda9a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66692eda9a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66692eda9a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7cbc67dcf8_1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7cbc67dcf8_1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66692eda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66692eda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66692eda9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66692eda9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66692eda9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66692eda9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6692eda9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66692eda9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66692eda9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66692eda9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2016 through to 2023 - we’ve upgraded hardware, upgraded software but largely kept the service the same to focus on things that leverage the cloud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66692eda9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66692eda9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hyperlink" Target="http://www.cybera.ca" TargetMode="External"/><Relationship Id="rId4" Type="http://schemas.openxmlformats.org/officeDocument/2006/relationships/hyperlink" Target="mailto:info@cybera.ca"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pic>
        <p:nvPicPr>
          <p:cNvPr id="12" name="Google Shape;12;p2"/>
          <p:cNvPicPr preferRelativeResize="0"/>
          <p:nvPr/>
        </p:nvPicPr>
        <p:blipFill>
          <a:blip r:embed="rId2">
            <a:alphaModFix/>
          </a:blip>
          <a:stretch>
            <a:fillRect/>
          </a:stretch>
        </p:blipFill>
        <p:spPr>
          <a:xfrm>
            <a:off x="0" y="753"/>
            <a:ext cx="9144003" cy="5143501"/>
          </a:xfrm>
          <a:prstGeom prst="rect">
            <a:avLst/>
          </a:prstGeom>
          <a:noFill/>
          <a:ln>
            <a:noFill/>
          </a:ln>
        </p:spPr>
      </p:pic>
      <p:sp>
        <p:nvSpPr>
          <p:cNvPr id="13" name="Google Shape;13;p2"/>
          <p:cNvSpPr txBox="1"/>
          <p:nvPr>
            <p:ph type="ctrTitle"/>
          </p:nvPr>
        </p:nvSpPr>
        <p:spPr>
          <a:xfrm>
            <a:off x="311708" y="593500"/>
            <a:ext cx="8520600" cy="2052600"/>
          </a:xfrm>
          <a:prstGeom prst="rect">
            <a:avLst/>
          </a:prstGeom>
        </p:spPr>
        <p:txBody>
          <a:bodyPr anchorCtr="0" anchor="ctr"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4" name="Google Shape;14;p2"/>
          <p:cNvSpPr txBox="1"/>
          <p:nvPr>
            <p:ph idx="1" type="subTitle"/>
          </p:nvPr>
        </p:nvSpPr>
        <p:spPr>
          <a:xfrm>
            <a:off x="311700" y="2374300"/>
            <a:ext cx="8520600" cy="578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 name="Google Shape;15;p2"/>
          <p:cNvSpPr txBox="1"/>
          <p:nvPr>
            <p:ph idx="2" type="subTitle"/>
          </p:nvPr>
        </p:nvSpPr>
        <p:spPr>
          <a:xfrm>
            <a:off x="311700" y="3023800"/>
            <a:ext cx="8520600" cy="57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p:nvPr/>
        </p:nvSpPr>
        <p:spPr>
          <a:xfrm>
            <a:off x="7269200" y="4711400"/>
            <a:ext cx="1456500" cy="167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txBox="1"/>
          <p:nvPr/>
        </p:nvSpPr>
        <p:spPr>
          <a:xfrm>
            <a:off x="6871950" y="4700450"/>
            <a:ext cx="1926900" cy="1893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lang="en" sz="950">
                <a:solidFill>
                  <a:srgbClr val="434343"/>
                </a:solidFill>
                <a:latin typeface="Barlow Light"/>
                <a:ea typeface="Barlow Light"/>
                <a:cs typeface="Barlow Light"/>
                <a:sym typeface="Barlow Light"/>
              </a:rPr>
              <a:t>c</a:t>
            </a:r>
            <a:r>
              <a:rPr lang="en" sz="950">
                <a:solidFill>
                  <a:srgbClr val="434343"/>
                </a:solidFill>
                <a:uFill>
                  <a:noFill/>
                </a:uFill>
                <a:latin typeface="Barlow Light"/>
                <a:ea typeface="Barlow Light"/>
                <a:cs typeface="Barlow Light"/>
                <a:sym typeface="Barlow Light"/>
                <a:hlinkClick r:id="rId3">
                  <a:extLst>
                    <a:ext uri="{A12FA001-AC4F-418D-AE19-62706E023703}">
                      <ahyp:hlinkClr val="tx"/>
                    </a:ext>
                  </a:extLst>
                </a:hlinkClick>
              </a:rPr>
              <a:t>ybera.ca</a:t>
            </a:r>
            <a:r>
              <a:rPr lang="en" sz="950">
                <a:solidFill>
                  <a:srgbClr val="434343"/>
                </a:solidFill>
                <a:latin typeface="Barlow Light"/>
                <a:ea typeface="Barlow Light"/>
                <a:cs typeface="Barlow Light"/>
                <a:sym typeface="Barlow Light"/>
              </a:rPr>
              <a:t>  |  </a:t>
            </a:r>
            <a:r>
              <a:rPr lang="en" sz="950">
                <a:solidFill>
                  <a:srgbClr val="434343"/>
                </a:solidFill>
                <a:uFill>
                  <a:noFill/>
                </a:uFill>
                <a:latin typeface="Barlow Light"/>
                <a:ea typeface="Barlow Light"/>
                <a:cs typeface="Barlow Light"/>
                <a:sym typeface="Barlow Light"/>
                <a:hlinkClick r:id="rId4">
                  <a:extLst>
                    <a:ext uri="{A12FA001-AC4F-418D-AE19-62706E023703}">
                      <ahyp:hlinkClr val="tx"/>
                    </a:ext>
                  </a:extLst>
                </a:hlinkClick>
              </a:rPr>
              <a:t>info@cybera.c</a:t>
            </a:r>
            <a:r>
              <a:rPr lang="en" sz="950">
                <a:solidFill>
                  <a:srgbClr val="434343"/>
                </a:solidFill>
                <a:latin typeface="Barlow Light"/>
                <a:ea typeface="Barlow Light"/>
                <a:cs typeface="Barlow Light"/>
                <a:sym typeface="Barlow Light"/>
              </a:rPr>
              <a:t>a</a:t>
            </a:r>
            <a:endParaRPr sz="950">
              <a:latin typeface="Barlow"/>
              <a:ea typeface="Barlow"/>
              <a:cs typeface="Barlow"/>
              <a:sym typeface="Barl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pic>
        <p:nvPicPr>
          <p:cNvPr id="52" name="Google Shape;52;p11"/>
          <p:cNvPicPr preferRelativeResize="0"/>
          <p:nvPr/>
        </p:nvPicPr>
        <p:blipFill>
          <a:blip r:embed="rId2">
            <a:alphaModFix/>
          </a:blip>
          <a:stretch>
            <a:fillRect/>
          </a:stretch>
        </p:blipFill>
        <p:spPr>
          <a:xfrm>
            <a:off x="0" y="0"/>
            <a:ext cx="9143956" cy="5143501"/>
          </a:xfrm>
          <a:prstGeom prst="rect">
            <a:avLst/>
          </a:prstGeom>
          <a:noFill/>
          <a:ln>
            <a:noFill/>
          </a:ln>
        </p:spPr>
      </p:pic>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FFFFFF"/>
              </a:buClr>
              <a:buSzPts val="12000"/>
              <a:buNone/>
              <a:defRPr sz="12000">
                <a:solidFill>
                  <a:srgbClr val="FFFFFF"/>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55600" lvl="0" marL="457200" algn="ctr">
              <a:spcBef>
                <a:spcPts val="0"/>
              </a:spcBef>
              <a:spcAft>
                <a:spcPts val="0"/>
              </a:spcAft>
              <a:buClr>
                <a:srgbClr val="FFFFFF"/>
              </a:buClr>
              <a:buSzPts val="2000"/>
              <a:buChar char="●"/>
              <a:defRPr>
                <a:solidFill>
                  <a:srgbClr val="FFFFFF"/>
                </a:solidFill>
              </a:defRPr>
            </a:lvl1pPr>
            <a:lvl2pPr indent="-342900" lvl="1" marL="914400" algn="ctr">
              <a:spcBef>
                <a:spcPts val="1600"/>
              </a:spcBef>
              <a:spcAft>
                <a:spcPts val="0"/>
              </a:spcAft>
              <a:buClr>
                <a:srgbClr val="FFFFFF"/>
              </a:buClr>
              <a:buSzPts val="1800"/>
              <a:buChar char="○"/>
              <a:defRPr>
                <a:solidFill>
                  <a:srgbClr val="FFFFFF"/>
                </a:solidFill>
              </a:defRPr>
            </a:lvl2pPr>
            <a:lvl3pPr indent="-342900" lvl="2" marL="1371600" algn="ctr">
              <a:spcBef>
                <a:spcPts val="1600"/>
              </a:spcBef>
              <a:spcAft>
                <a:spcPts val="0"/>
              </a:spcAft>
              <a:buClr>
                <a:srgbClr val="FFFFFF"/>
              </a:buClr>
              <a:buSzPts val="1800"/>
              <a:buChar char="■"/>
              <a:defRPr>
                <a:solidFill>
                  <a:srgbClr val="FFFFFF"/>
                </a:solidFill>
              </a:defRPr>
            </a:lvl3pPr>
            <a:lvl4pPr indent="-330200" lvl="3" marL="1828800" algn="ctr">
              <a:spcBef>
                <a:spcPts val="1600"/>
              </a:spcBef>
              <a:spcAft>
                <a:spcPts val="0"/>
              </a:spcAft>
              <a:buClr>
                <a:srgbClr val="FFFFFF"/>
              </a:buClr>
              <a:buSzPts val="1600"/>
              <a:buChar char="●"/>
              <a:defRPr>
                <a:solidFill>
                  <a:srgbClr val="FFFFFF"/>
                </a:solidFill>
              </a:defRPr>
            </a:lvl4pPr>
            <a:lvl5pPr indent="-330200" lvl="4" marL="2286000" algn="ctr">
              <a:spcBef>
                <a:spcPts val="1600"/>
              </a:spcBef>
              <a:spcAft>
                <a:spcPts val="0"/>
              </a:spcAft>
              <a:buClr>
                <a:srgbClr val="FFFFFF"/>
              </a:buClr>
              <a:buSzPts val="1600"/>
              <a:buChar char="○"/>
              <a:defRPr>
                <a:solidFill>
                  <a:srgbClr val="FFFFFF"/>
                </a:solidFill>
              </a:defRPr>
            </a:lvl5pPr>
            <a:lvl6pPr indent="-330200" lvl="5" marL="2743200" algn="ctr">
              <a:spcBef>
                <a:spcPts val="1600"/>
              </a:spcBef>
              <a:spcAft>
                <a:spcPts val="0"/>
              </a:spcAft>
              <a:buClr>
                <a:srgbClr val="FFFFFF"/>
              </a:buClr>
              <a:buSzPts val="1600"/>
              <a:buChar char="■"/>
              <a:defRPr>
                <a:solidFill>
                  <a:srgbClr val="FFFFFF"/>
                </a:solidFill>
              </a:defRPr>
            </a:lvl6pPr>
            <a:lvl7pPr indent="-330200" lvl="6" marL="3200400" algn="ctr">
              <a:spcBef>
                <a:spcPts val="1600"/>
              </a:spcBef>
              <a:spcAft>
                <a:spcPts val="0"/>
              </a:spcAft>
              <a:buClr>
                <a:srgbClr val="FFFFFF"/>
              </a:buClr>
              <a:buSzPts val="1600"/>
              <a:buChar char="●"/>
              <a:defRPr>
                <a:solidFill>
                  <a:srgbClr val="FFFFFF"/>
                </a:solidFill>
              </a:defRPr>
            </a:lvl7pPr>
            <a:lvl8pPr indent="-330200" lvl="7" marL="3657600" algn="ctr">
              <a:spcBef>
                <a:spcPts val="1600"/>
              </a:spcBef>
              <a:spcAft>
                <a:spcPts val="0"/>
              </a:spcAft>
              <a:buClr>
                <a:srgbClr val="FFFFFF"/>
              </a:buClr>
              <a:buSzPts val="1600"/>
              <a:buChar char="○"/>
              <a:defRPr>
                <a:solidFill>
                  <a:srgbClr val="FFFFFF"/>
                </a:solidFill>
              </a:defRPr>
            </a:lvl8pPr>
            <a:lvl9pPr indent="-330200" lvl="8" marL="4114800" algn="ctr">
              <a:spcBef>
                <a:spcPts val="1600"/>
              </a:spcBef>
              <a:spcAft>
                <a:spcPts val="1600"/>
              </a:spcAft>
              <a:buClr>
                <a:srgbClr val="FFFFFF"/>
              </a:buClr>
              <a:buSzPts val="1600"/>
              <a:buChar char="■"/>
              <a:defRPr>
                <a:solidFill>
                  <a:srgbClr val="FFFFFF"/>
                </a:solidFill>
              </a:defRPr>
            </a:lvl9pPr>
          </a:lstStyle>
          <a:p/>
        </p:txBody>
      </p:sp>
      <p:sp>
        <p:nvSpPr>
          <p:cNvPr id="55" name="Google Shape;55;p11"/>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a:buNone/>
              <a:defRPr>
                <a:solidFill>
                  <a:srgbClr val="B7B7B7"/>
                </a:solidFill>
              </a:defRPr>
            </a:lvl1pPr>
            <a:lvl2pPr lvl="1">
              <a:buNone/>
              <a:defRPr>
                <a:solidFill>
                  <a:srgbClr val="B7B7B7"/>
                </a:solidFill>
              </a:defRPr>
            </a:lvl2pPr>
            <a:lvl3pPr lvl="2">
              <a:buNone/>
              <a:defRPr>
                <a:solidFill>
                  <a:srgbClr val="B7B7B7"/>
                </a:solidFill>
              </a:defRPr>
            </a:lvl3pPr>
            <a:lvl4pPr lvl="3">
              <a:buNone/>
              <a:defRPr>
                <a:solidFill>
                  <a:srgbClr val="B7B7B7"/>
                </a:solidFill>
              </a:defRPr>
            </a:lvl4pPr>
            <a:lvl5pPr lvl="4">
              <a:buNone/>
              <a:defRPr>
                <a:solidFill>
                  <a:srgbClr val="B7B7B7"/>
                </a:solidFill>
              </a:defRPr>
            </a:lvl5pPr>
            <a:lvl6pPr lvl="5">
              <a:buNone/>
              <a:defRPr>
                <a:solidFill>
                  <a:srgbClr val="B7B7B7"/>
                </a:solidFill>
              </a:defRPr>
            </a:lvl6pPr>
            <a:lvl7pPr lvl="6">
              <a:buNone/>
              <a:defRPr>
                <a:solidFill>
                  <a:srgbClr val="B7B7B7"/>
                </a:solidFill>
              </a:defRPr>
            </a:lvl7pPr>
            <a:lvl8pPr lvl="7">
              <a:buNone/>
              <a:defRPr>
                <a:solidFill>
                  <a:srgbClr val="B7B7B7"/>
                </a:solidFill>
              </a:defRPr>
            </a:lvl8pPr>
            <a:lvl9pPr lvl="8">
              <a:buNone/>
              <a:defRPr>
                <a:solidFill>
                  <a:srgbClr val="B7B7B7"/>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y blank">
  <p:cSld name="BLANK_1">
    <p:spTree>
      <p:nvGrpSpPr>
        <p:cNvPr id="58" name="Shape 58"/>
        <p:cNvGrpSpPr/>
        <p:nvPr/>
      </p:nvGrpSpPr>
      <p:grpSpPr>
        <a:xfrm>
          <a:off x="0" y="0"/>
          <a:ext cx="0" cy="0"/>
          <a:chOff x="0" y="0"/>
          <a:chExt cx="0" cy="0"/>
        </a:xfrm>
      </p:grpSpPr>
      <p:sp>
        <p:nvSpPr>
          <p:cNvPr id="59" name="Google Shape;59;p13"/>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13"/>
          <p:cNvSpPr/>
          <p:nvPr/>
        </p:nvSpPr>
        <p:spPr>
          <a:xfrm>
            <a:off x="8165025" y="129175"/>
            <a:ext cx="877500" cy="57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8004525" y="4396200"/>
            <a:ext cx="1038000" cy="681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8" name="Shape 68"/>
        <p:cNvGrpSpPr/>
        <p:nvPr/>
      </p:nvGrpSpPr>
      <p:grpSpPr>
        <a:xfrm>
          <a:off x="0" y="0"/>
          <a:ext cx="0" cy="0"/>
          <a:chOff x="0" y="0"/>
          <a:chExt cx="0" cy="0"/>
        </a:xfrm>
      </p:grpSpPr>
      <p:pic>
        <p:nvPicPr>
          <p:cNvPr id="69" name="Google Shape;69;p15"/>
          <p:cNvPicPr preferRelativeResize="0"/>
          <p:nvPr/>
        </p:nvPicPr>
        <p:blipFill>
          <a:blip r:embed="rId2">
            <a:alphaModFix/>
          </a:blip>
          <a:stretch>
            <a:fillRect/>
          </a:stretch>
        </p:blipFill>
        <p:spPr>
          <a:xfrm>
            <a:off x="0" y="753"/>
            <a:ext cx="9144003" cy="5143501"/>
          </a:xfrm>
          <a:prstGeom prst="rect">
            <a:avLst/>
          </a:prstGeom>
          <a:noFill/>
          <a:ln>
            <a:noFill/>
          </a:ln>
        </p:spPr>
      </p:pic>
      <p:sp>
        <p:nvSpPr>
          <p:cNvPr id="70" name="Google Shape;70;p15"/>
          <p:cNvSpPr txBox="1"/>
          <p:nvPr>
            <p:ph type="ctrTitle"/>
          </p:nvPr>
        </p:nvSpPr>
        <p:spPr>
          <a:xfrm>
            <a:off x="311708" y="593500"/>
            <a:ext cx="85206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1" name="Google Shape;71;p15"/>
          <p:cNvSpPr txBox="1"/>
          <p:nvPr>
            <p:ph idx="1" type="subTitle"/>
          </p:nvPr>
        </p:nvSpPr>
        <p:spPr>
          <a:xfrm>
            <a:off x="311700" y="2374300"/>
            <a:ext cx="8520600" cy="57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2" name="Google Shape;72;p15"/>
          <p:cNvSpPr txBox="1"/>
          <p:nvPr>
            <p:ph idx="2" type="subTitle"/>
          </p:nvPr>
        </p:nvSpPr>
        <p:spPr>
          <a:xfrm>
            <a:off x="311700" y="3023800"/>
            <a:ext cx="8520600" cy="57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pic>
        <p:nvPicPr>
          <p:cNvPr id="74" name="Google Shape;74;p16"/>
          <p:cNvPicPr preferRelativeResize="0"/>
          <p:nvPr/>
        </p:nvPicPr>
        <p:blipFill>
          <a:blip r:embed="rId2">
            <a:alphaModFix/>
          </a:blip>
          <a:stretch>
            <a:fillRect/>
          </a:stretch>
        </p:blipFill>
        <p:spPr>
          <a:xfrm>
            <a:off x="0" y="0"/>
            <a:ext cx="9143956" cy="5143501"/>
          </a:xfrm>
          <a:prstGeom prst="rect">
            <a:avLst/>
          </a:prstGeom>
          <a:noFill/>
          <a:ln>
            <a:noFill/>
          </a:ln>
        </p:spPr>
      </p:pic>
      <p:sp>
        <p:nvSpPr>
          <p:cNvPr id="75" name="Google Shape;75;p1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4800"/>
              <a:buNone/>
              <a:defRPr sz="4800">
                <a:solidFill>
                  <a:srgbClr val="FFFFF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6" name="Google Shape;76;p16"/>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rtl="0">
              <a:buNone/>
              <a:defRPr>
                <a:solidFill>
                  <a:srgbClr val="B7B7B7"/>
                </a:solidFill>
              </a:defRPr>
            </a:lvl1pPr>
            <a:lvl2pPr lvl="1" rtl="0">
              <a:buNone/>
              <a:defRPr>
                <a:solidFill>
                  <a:srgbClr val="B7B7B7"/>
                </a:solidFill>
              </a:defRPr>
            </a:lvl2pPr>
            <a:lvl3pPr lvl="2" rtl="0">
              <a:buNone/>
              <a:defRPr>
                <a:solidFill>
                  <a:srgbClr val="B7B7B7"/>
                </a:solidFill>
              </a:defRPr>
            </a:lvl3pPr>
            <a:lvl4pPr lvl="3" rtl="0">
              <a:buNone/>
              <a:defRPr>
                <a:solidFill>
                  <a:srgbClr val="B7B7B7"/>
                </a:solidFill>
              </a:defRPr>
            </a:lvl4pPr>
            <a:lvl5pPr lvl="4" rtl="0">
              <a:buNone/>
              <a:defRPr>
                <a:solidFill>
                  <a:srgbClr val="B7B7B7"/>
                </a:solidFill>
              </a:defRPr>
            </a:lvl5pPr>
            <a:lvl6pPr lvl="5" rtl="0">
              <a:buNone/>
              <a:defRPr>
                <a:solidFill>
                  <a:srgbClr val="B7B7B7"/>
                </a:solidFill>
              </a:defRPr>
            </a:lvl6pPr>
            <a:lvl7pPr lvl="6" rtl="0">
              <a:buNone/>
              <a:defRPr>
                <a:solidFill>
                  <a:srgbClr val="B7B7B7"/>
                </a:solidFill>
              </a:defRPr>
            </a:lvl7pPr>
            <a:lvl8pPr lvl="7" rtl="0">
              <a:buNone/>
              <a:defRPr>
                <a:solidFill>
                  <a:srgbClr val="B7B7B7"/>
                </a:solidFill>
              </a:defRPr>
            </a:lvl8pPr>
            <a:lvl9pPr lvl="8" rtl="0">
              <a:buNone/>
              <a:defRPr>
                <a:solidFill>
                  <a:srgbClr val="B7B7B7"/>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7"/>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Char char="●"/>
              <a:defRPr/>
            </a:lvl1pPr>
            <a:lvl2pPr indent="-342900" lvl="1" marL="914400" rtl="0">
              <a:spcBef>
                <a:spcPts val="1600"/>
              </a:spcBef>
              <a:spcAft>
                <a:spcPts val="0"/>
              </a:spcAft>
              <a:buSzPts val="1800"/>
              <a:buChar char="○"/>
              <a:defRPr/>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sz="1400"/>
            </a:lvl5pPr>
            <a:lvl6pPr indent="-317500" lvl="5" marL="2743200" rtl="0">
              <a:spcBef>
                <a:spcPts val="1600"/>
              </a:spcBef>
              <a:spcAft>
                <a:spcPts val="0"/>
              </a:spcAft>
              <a:buSzPts val="1400"/>
              <a:buChar char="■"/>
              <a:defRPr sz="1400"/>
            </a:lvl6pPr>
            <a:lvl7pPr indent="-317500" lvl="6" marL="3200400" rtl="0">
              <a:spcBef>
                <a:spcPts val="1600"/>
              </a:spcBef>
              <a:spcAft>
                <a:spcPts val="0"/>
              </a:spcAft>
              <a:buSzPts val="1400"/>
              <a:buChar char="●"/>
              <a:defRPr sz="1400"/>
            </a:lvl7pPr>
            <a:lvl8pPr indent="-317500" lvl="7" marL="3657600" rtl="0">
              <a:spcBef>
                <a:spcPts val="1600"/>
              </a:spcBef>
              <a:spcAft>
                <a:spcPts val="0"/>
              </a:spcAft>
              <a:buSzPts val="1400"/>
              <a:buChar char="○"/>
              <a:defRPr sz="1400"/>
            </a:lvl8pPr>
            <a:lvl9pPr indent="-317500" lvl="8" marL="4114800" rtl="0">
              <a:spcBef>
                <a:spcPts val="1600"/>
              </a:spcBef>
              <a:spcAft>
                <a:spcPts val="1600"/>
              </a:spcAft>
              <a:buSzPts val="1400"/>
              <a:buChar char="■"/>
              <a:defRPr sz="1400"/>
            </a:lvl9pPr>
          </a:lstStyle>
          <a:p/>
        </p:txBody>
      </p:sp>
      <p:sp>
        <p:nvSpPr>
          <p:cNvPr id="80" name="Google Shape;80;p17"/>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1" name="Shape 81"/>
        <p:cNvGrpSpPr/>
        <p:nvPr/>
      </p:nvGrpSpPr>
      <p:grpSpPr>
        <a:xfrm>
          <a:off x="0" y="0"/>
          <a:ext cx="0" cy="0"/>
          <a:chOff x="0" y="0"/>
          <a:chExt cx="0" cy="0"/>
        </a:xfrm>
      </p:grpSpPr>
      <p:sp>
        <p:nvSpPr>
          <p:cNvPr id="82" name="Google Shape;82;p18"/>
          <p:cNvSpPr txBox="1"/>
          <p:nvPr>
            <p:ph type="title"/>
          </p:nvPr>
        </p:nvSpPr>
        <p:spPr>
          <a:xfrm>
            <a:off x="311700" y="445025"/>
            <a:ext cx="7688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3" name="Google Shape;83;p1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4" name="Google Shape;84;p1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5" name="Google Shape;85;p18"/>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19"/>
          <p:cNvSpPr txBox="1"/>
          <p:nvPr>
            <p:ph type="title"/>
          </p:nvPr>
        </p:nvSpPr>
        <p:spPr>
          <a:xfrm>
            <a:off x="311700" y="445025"/>
            <a:ext cx="7685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8" name="Google Shape;88;p19"/>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9" name="Shape 89"/>
        <p:cNvGrpSpPr/>
        <p:nvPr/>
      </p:nvGrpSpPr>
      <p:grpSpPr>
        <a:xfrm>
          <a:off x="0" y="0"/>
          <a:ext cx="0" cy="0"/>
          <a:chOff x="0" y="0"/>
          <a:chExt cx="0" cy="0"/>
        </a:xfrm>
      </p:grpSpPr>
      <p:sp>
        <p:nvSpPr>
          <p:cNvPr id="90" name="Google Shape;90;p20"/>
          <p:cNvSpPr txBox="1"/>
          <p:nvPr>
            <p:ph type="title"/>
          </p:nvPr>
        </p:nvSpPr>
        <p:spPr>
          <a:xfrm>
            <a:off x="311700" y="522825"/>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1" name="Google Shape;91;p20"/>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2" name="Google Shape;92;p20"/>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3" name="Shape 93"/>
        <p:cNvGrpSpPr/>
        <p:nvPr/>
      </p:nvGrpSpPr>
      <p:grpSpPr>
        <a:xfrm>
          <a:off x="0" y="0"/>
          <a:ext cx="0" cy="0"/>
          <a:chOff x="0" y="0"/>
          <a:chExt cx="0" cy="0"/>
        </a:xfrm>
      </p:grpSpPr>
      <p:pic>
        <p:nvPicPr>
          <p:cNvPr id="94" name="Google Shape;94;p21"/>
          <p:cNvPicPr preferRelativeResize="0"/>
          <p:nvPr/>
        </p:nvPicPr>
        <p:blipFill>
          <a:blip r:embed="rId2">
            <a:alphaModFix/>
          </a:blip>
          <a:stretch>
            <a:fillRect/>
          </a:stretch>
        </p:blipFill>
        <p:spPr>
          <a:xfrm>
            <a:off x="0" y="0"/>
            <a:ext cx="9143956" cy="5143501"/>
          </a:xfrm>
          <a:prstGeom prst="rect">
            <a:avLst/>
          </a:prstGeom>
          <a:noFill/>
          <a:ln>
            <a:noFill/>
          </a:ln>
        </p:spPr>
      </p:pic>
      <p:sp>
        <p:nvSpPr>
          <p:cNvPr id="95" name="Google Shape;95;p21"/>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6" name="Google Shape;96;p21"/>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rtl="0">
              <a:buNone/>
              <a:defRPr>
                <a:solidFill>
                  <a:srgbClr val="B7B7B7"/>
                </a:solidFill>
              </a:defRPr>
            </a:lvl1pPr>
            <a:lvl2pPr lvl="1" rtl="0">
              <a:buNone/>
              <a:defRPr>
                <a:solidFill>
                  <a:srgbClr val="B7B7B7"/>
                </a:solidFill>
              </a:defRPr>
            </a:lvl2pPr>
            <a:lvl3pPr lvl="2" rtl="0">
              <a:buNone/>
              <a:defRPr>
                <a:solidFill>
                  <a:srgbClr val="B7B7B7"/>
                </a:solidFill>
              </a:defRPr>
            </a:lvl3pPr>
            <a:lvl4pPr lvl="3" rtl="0">
              <a:buNone/>
              <a:defRPr>
                <a:solidFill>
                  <a:srgbClr val="B7B7B7"/>
                </a:solidFill>
              </a:defRPr>
            </a:lvl4pPr>
            <a:lvl5pPr lvl="4" rtl="0">
              <a:buNone/>
              <a:defRPr>
                <a:solidFill>
                  <a:srgbClr val="B7B7B7"/>
                </a:solidFill>
              </a:defRPr>
            </a:lvl5pPr>
            <a:lvl6pPr lvl="5" rtl="0">
              <a:buNone/>
              <a:defRPr>
                <a:solidFill>
                  <a:srgbClr val="B7B7B7"/>
                </a:solidFill>
              </a:defRPr>
            </a:lvl6pPr>
            <a:lvl7pPr lvl="6" rtl="0">
              <a:buNone/>
              <a:defRPr>
                <a:solidFill>
                  <a:srgbClr val="B7B7B7"/>
                </a:solidFill>
              </a:defRPr>
            </a:lvl7pPr>
            <a:lvl8pPr lvl="7" rtl="0">
              <a:buNone/>
              <a:defRPr>
                <a:solidFill>
                  <a:srgbClr val="B7B7B7"/>
                </a:solidFill>
              </a:defRPr>
            </a:lvl8pPr>
            <a:lvl9pPr lvl="8" rtl="0">
              <a:buNone/>
              <a:defRPr>
                <a:solidFill>
                  <a:srgbClr val="B7B7B7"/>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pic>
        <p:nvPicPr>
          <p:cNvPr id="19" name="Google Shape;19;p3"/>
          <p:cNvPicPr preferRelativeResize="0"/>
          <p:nvPr/>
        </p:nvPicPr>
        <p:blipFill>
          <a:blip r:embed="rId2">
            <a:alphaModFix/>
          </a:blip>
          <a:stretch>
            <a:fillRect/>
          </a:stretch>
        </p:blipFill>
        <p:spPr>
          <a:xfrm>
            <a:off x="0" y="0"/>
            <a:ext cx="9143956" cy="5143501"/>
          </a:xfrm>
          <a:prstGeom prst="rect">
            <a:avLst/>
          </a:prstGeom>
          <a:noFill/>
          <a:ln>
            <a:noFill/>
          </a:ln>
        </p:spPr>
      </p:pic>
      <p:sp>
        <p:nvSpPr>
          <p:cNvPr id="20" name="Google Shape;20;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FFFFFF"/>
              </a:buClr>
              <a:buSzPts val="4800"/>
              <a:buNone/>
              <a:defRPr sz="4800">
                <a:solidFill>
                  <a:srgbClr val="FFFFFF"/>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 name="Google Shape;21;p3"/>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a:buNone/>
              <a:defRPr>
                <a:solidFill>
                  <a:srgbClr val="B7B7B7"/>
                </a:solidFill>
              </a:defRPr>
            </a:lvl1pPr>
            <a:lvl2pPr lvl="1">
              <a:buNone/>
              <a:defRPr>
                <a:solidFill>
                  <a:srgbClr val="B7B7B7"/>
                </a:solidFill>
              </a:defRPr>
            </a:lvl2pPr>
            <a:lvl3pPr lvl="2">
              <a:buNone/>
              <a:defRPr>
                <a:solidFill>
                  <a:srgbClr val="B7B7B7"/>
                </a:solidFill>
              </a:defRPr>
            </a:lvl3pPr>
            <a:lvl4pPr lvl="3">
              <a:buNone/>
              <a:defRPr>
                <a:solidFill>
                  <a:srgbClr val="B7B7B7"/>
                </a:solidFill>
              </a:defRPr>
            </a:lvl4pPr>
            <a:lvl5pPr lvl="4">
              <a:buNone/>
              <a:defRPr>
                <a:solidFill>
                  <a:srgbClr val="B7B7B7"/>
                </a:solidFill>
              </a:defRPr>
            </a:lvl5pPr>
            <a:lvl6pPr lvl="5">
              <a:buNone/>
              <a:defRPr>
                <a:solidFill>
                  <a:srgbClr val="B7B7B7"/>
                </a:solidFill>
              </a:defRPr>
            </a:lvl6pPr>
            <a:lvl7pPr lvl="6">
              <a:buNone/>
              <a:defRPr>
                <a:solidFill>
                  <a:srgbClr val="B7B7B7"/>
                </a:solidFill>
              </a:defRPr>
            </a:lvl7pPr>
            <a:lvl8pPr lvl="7">
              <a:buNone/>
              <a:defRPr>
                <a:solidFill>
                  <a:srgbClr val="B7B7B7"/>
                </a:solidFill>
              </a:defRPr>
            </a:lvl8pPr>
            <a:lvl9pPr lvl="8">
              <a:buNone/>
              <a:defRPr>
                <a:solidFill>
                  <a:srgbClr val="B7B7B7"/>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0" name="Google Shape;100;p2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1" name="Google Shape;101;p2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55600" lvl="0" marL="457200" rtl="0">
              <a:spcBef>
                <a:spcPts val="0"/>
              </a:spcBef>
              <a:spcAft>
                <a:spcPts val="0"/>
              </a:spcAft>
              <a:buSzPts val="2000"/>
              <a:buChar char="●"/>
              <a:defRPr/>
            </a:lvl1pPr>
            <a:lvl2pPr indent="-342900" lvl="1" marL="914400" rtl="0">
              <a:spcBef>
                <a:spcPts val="1600"/>
              </a:spcBef>
              <a:spcAft>
                <a:spcPts val="0"/>
              </a:spcAft>
              <a:buSzPts val="1800"/>
              <a:buChar char="○"/>
              <a:defRPr/>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102" name="Google Shape;102;p22"/>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000"/>
              <a:buNone/>
              <a:defRPr/>
            </a:lvl1pPr>
          </a:lstStyle>
          <a:p/>
        </p:txBody>
      </p:sp>
      <p:sp>
        <p:nvSpPr>
          <p:cNvPr id="105" name="Google Shape;105;p23"/>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pic>
        <p:nvPicPr>
          <p:cNvPr id="107" name="Google Shape;107;p24"/>
          <p:cNvPicPr preferRelativeResize="0"/>
          <p:nvPr/>
        </p:nvPicPr>
        <p:blipFill>
          <a:blip r:embed="rId2">
            <a:alphaModFix/>
          </a:blip>
          <a:stretch>
            <a:fillRect/>
          </a:stretch>
        </p:blipFill>
        <p:spPr>
          <a:xfrm>
            <a:off x="0" y="0"/>
            <a:ext cx="9143956" cy="5143501"/>
          </a:xfrm>
          <a:prstGeom prst="rect">
            <a:avLst/>
          </a:prstGeom>
          <a:noFill/>
          <a:ln>
            <a:noFill/>
          </a:ln>
        </p:spPr>
      </p:pic>
      <p:sp>
        <p:nvSpPr>
          <p:cNvPr id="108" name="Google Shape;108;p2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2000"/>
              <a:buNone/>
              <a:defRPr sz="12000">
                <a:solidFill>
                  <a:srgbClr val="FFFF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9" name="Google Shape;109;p24"/>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55600" lvl="0" marL="457200" rtl="0" algn="ctr">
              <a:spcBef>
                <a:spcPts val="0"/>
              </a:spcBef>
              <a:spcAft>
                <a:spcPts val="0"/>
              </a:spcAft>
              <a:buClr>
                <a:srgbClr val="FFFFFF"/>
              </a:buClr>
              <a:buSzPts val="2000"/>
              <a:buChar char="●"/>
              <a:defRPr>
                <a:solidFill>
                  <a:srgbClr val="FFFFFF"/>
                </a:solidFill>
              </a:defRPr>
            </a:lvl1pPr>
            <a:lvl2pPr indent="-342900" lvl="1" marL="914400" rtl="0" algn="ctr">
              <a:spcBef>
                <a:spcPts val="1600"/>
              </a:spcBef>
              <a:spcAft>
                <a:spcPts val="0"/>
              </a:spcAft>
              <a:buClr>
                <a:srgbClr val="FFFFFF"/>
              </a:buClr>
              <a:buSzPts val="1800"/>
              <a:buChar char="○"/>
              <a:defRPr>
                <a:solidFill>
                  <a:srgbClr val="FFFFFF"/>
                </a:solidFill>
              </a:defRPr>
            </a:lvl2pPr>
            <a:lvl3pPr indent="-342900" lvl="2" marL="1371600" rtl="0" algn="ctr">
              <a:spcBef>
                <a:spcPts val="1600"/>
              </a:spcBef>
              <a:spcAft>
                <a:spcPts val="0"/>
              </a:spcAft>
              <a:buClr>
                <a:srgbClr val="FFFFFF"/>
              </a:buClr>
              <a:buSzPts val="1800"/>
              <a:buChar char="■"/>
              <a:defRPr>
                <a:solidFill>
                  <a:srgbClr val="FFFFFF"/>
                </a:solidFill>
              </a:defRPr>
            </a:lvl3pPr>
            <a:lvl4pPr indent="-330200" lvl="3" marL="1828800" rtl="0" algn="ctr">
              <a:spcBef>
                <a:spcPts val="1600"/>
              </a:spcBef>
              <a:spcAft>
                <a:spcPts val="0"/>
              </a:spcAft>
              <a:buClr>
                <a:srgbClr val="FFFFFF"/>
              </a:buClr>
              <a:buSzPts val="1600"/>
              <a:buChar char="●"/>
              <a:defRPr>
                <a:solidFill>
                  <a:srgbClr val="FFFFFF"/>
                </a:solidFill>
              </a:defRPr>
            </a:lvl4pPr>
            <a:lvl5pPr indent="-330200" lvl="4" marL="2286000" rtl="0" algn="ctr">
              <a:spcBef>
                <a:spcPts val="1600"/>
              </a:spcBef>
              <a:spcAft>
                <a:spcPts val="0"/>
              </a:spcAft>
              <a:buClr>
                <a:srgbClr val="FFFFFF"/>
              </a:buClr>
              <a:buSzPts val="1600"/>
              <a:buChar char="○"/>
              <a:defRPr>
                <a:solidFill>
                  <a:srgbClr val="FFFFFF"/>
                </a:solidFill>
              </a:defRPr>
            </a:lvl5pPr>
            <a:lvl6pPr indent="-330200" lvl="5" marL="2743200" rtl="0" algn="ctr">
              <a:spcBef>
                <a:spcPts val="1600"/>
              </a:spcBef>
              <a:spcAft>
                <a:spcPts val="0"/>
              </a:spcAft>
              <a:buClr>
                <a:srgbClr val="FFFFFF"/>
              </a:buClr>
              <a:buSzPts val="1600"/>
              <a:buChar char="■"/>
              <a:defRPr>
                <a:solidFill>
                  <a:srgbClr val="FFFFFF"/>
                </a:solidFill>
              </a:defRPr>
            </a:lvl6pPr>
            <a:lvl7pPr indent="-330200" lvl="6" marL="3200400" rtl="0" algn="ctr">
              <a:spcBef>
                <a:spcPts val="1600"/>
              </a:spcBef>
              <a:spcAft>
                <a:spcPts val="0"/>
              </a:spcAft>
              <a:buClr>
                <a:srgbClr val="FFFFFF"/>
              </a:buClr>
              <a:buSzPts val="1600"/>
              <a:buChar char="●"/>
              <a:defRPr>
                <a:solidFill>
                  <a:srgbClr val="FFFFFF"/>
                </a:solidFill>
              </a:defRPr>
            </a:lvl7pPr>
            <a:lvl8pPr indent="-330200" lvl="7" marL="3657600" rtl="0" algn="ctr">
              <a:spcBef>
                <a:spcPts val="1600"/>
              </a:spcBef>
              <a:spcAft>
                <a:spcPts val="0"/>
              </a:spcAft>
              <a:buClr>
                <a:srgbClr val="FFFFFF"/>
              </a:buClr>
              <a:buSzPts val="1600"/>
              <a:buChar char="○"/>
              <a:defRPr>
                <a:solidFill>
                  <a:srgbClr val="FFFFFF"/>
                </a:solidFill>
              </a:defRPr>
            </a:lvl8pPr>
            <a:lvl9pPr indent="-330200" lvl="8" marL="4114800" rtl="0" algn="ctr">
              <a:spcBef>
                <a:spcPts val="1600"/>
              </a:spcBef>
              <a:spcAft>
                <a:spcPts val="1600"/>
              </a:spcAft>
              <a:buClr>
                <a:srgbClr val="FFFFFF"/>
              </a:buClr>
              <a:buSzPts val="1600"/>
              <a:buChar char="■"/>
              <a:defRPr>
                <a:solidFill>
                  <a:srgbClr val="FFFFFF"/>
                </a:solidFill>
              </a:defRPr>
            </a:lvl9pPr>
          </a:lstStyle>
          <a:p/>
        </p:txBody>
      </p:sp>
      <p:sp>
        <p:nvSpPr>
          <p:cNvPr id="110" name="Google Shape;110;p24"/>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rtl="0">
              <a:buNone/>
              <a:defRPr>
                <a:solidFill>
                  <a:srgbClr val="B7B7B7"/>
                </a:solidFill>
              </a:defRPr>
            </a:lvl1pPr>
            <a:lvl2pPr lvl="1" rtl="0">
              <a:buNone/>
              <a:defRPr>
                <a:solidFill>
                  <a:srgbClr val="B7B7B7"/>
                </a:solidFill>
              </a:defRPr>
            </a:lvl2pPr>
            <a:lvl3pPr lvl="2" rtl="0">
              <a:buNone/>
              <a:defRPr>
                <a:solidFill>
                  <a:srgbClr val="B7B7B7"/>
                </a:solidFill>
              </a:defRPr>
            </a:lvl3pPr>
            <a:lvl4pPr lvl="3" rtl="0">
              <a:buNone/>
              <a:defRPr>
                <a:solidFill>
                  <a:srgbClr val="B7B7B7"/>
                </a:solidFill>
              </a:defRPr>
            </a:lvl4pPr>
            <a:lvl5pPr lvl="4" rtl="0">
              <a:buNone/>
              <a:defRPr>
                <a:solidFill>
                  <a:srgbClr val="B7B7B7"/>
                </a:solidFill>
              </a:defRPr>
            </a:lvl5pPr>
            <a:lvl6pPr lvl="5" rtl="0">
              <a:buNone/>
              <a:defRPr>
                <a:solidFill>
                  <a:srgbClr val="B7B7B7"/>
                </a:solidFill>
              </a:defRPr>
            </a:lvl6pPr>
            <a:lvl7pPr lvl="6" rtl="0">
              <a:buNone/>
              <a:defRPr>
                <a:solidFill>
                  <a:srgbClr val="B7B7B7"/>
                </a:solidFill>
              </a:defRPr>
            </a:lvl7pPr>
            <a:lvl8pPr lvl="7" rtl="0">
              <a:buNone/>
              <a:defRPr>
                <a:solidFill>
                  <a:srgbClr val="B7B7B7"/>
                </a:solidFill>
              </a:defRPr>
            </a:lvl8pPr>
            <a:lvl9pPr lvl="8" rtl="0">
              <a:buNone/>
              <a:defRPr>
                <a:solidFill>
                  <a:srgbClr val="B7B7B7"/>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1" name="Shape 111"/>
        <p:cNvGrpSpPr/>
        <p:nvPr/>
      </p:nvGrpSpPr>
      <p:grpSpPr>
        <a:xfrm>
          <a:off x="0" y="0"/>
          <a:ext cx="0" cy="0"/>
          <a:chOff x="0" y="0"/>
          <a:chExt cx="0" cy="0"/>
        </a:xfrm>
      </p:grpSpPr>
      <p:sp>
        <p:nvSpPr>
          <p:cNvPr id="112" name="Google Shape;112;p25"/>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4"/>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4"/>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lvl1pPr indent="-355600" lvl="0" marL="457200">
              <a:spcBef>
                <a:spcPts val="0"/>
              </a:spcBef>
              <a:spcAft>
                <a:spcPts val="0"/>
              </a:spcAft>
              <a:buSzPts val="2000"/>
              <a:buChar char="●"/>
              <a:defRPr/>
            </a:lvl1pPr>
            <a:lvl2pPr indent="-342900" lvl="1" marL="914400">
              <a:spcBef>
                <a:spcPts val="1600"/>
              </a:spcBef>
              <a:spcAft>
                <a:spcPts val="0"/>
              </a:spcAft>
              <a:buSzPts val="1800"/>
              <a:buChar char="○"/>
              <a:defRPr/>
            </a:lvl2pPr>
            <a:lvl3pPr indent="-330200" lvl="2" marL="1371600">
              <a:spcBef>
                <a:spcPts val="1600"/>
              </a:spcBef>
              <a:spcAft>
                <a:spcPts val="0"/>
              </a:spcAft>
              <a:buSzPts val="1600"/>
              <a:buChar char="■"/>
              <a:defRPr sz="1600"/>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sz="1400"/>
            </a:lvl5pPr>
            <a:lvl6pPr indent="-317500" lvl="5" marL="2743200">
              <a:spcBef>
                <a:spcPts val="1600"/>
              </a:spcBef>
              <a:spcAft>
                <a:spcPts val="0"/>
              </a:spcAft>
              <a:buSzPts val="1400"/>
              <a:buChar char="■"/>
              <a:defRPr sz="1400"/>
            </a:lvl6pPr>
            <a:lvl7pPr indent="-317500" lvl="6" marL="3200400">
              <a:spcBef>
                <a:spcPts val="1600"/>
              </a:spcBef>
              <a:spcAft>
                <a:spcPts val="0"/>
              </a:spcAft>
              <a:buSzPts val="1400"/>
              <a:buChar char="●"/>
              <a:defRPr sz="1400"/>
            </a:lvl7pPr>
            <a:lvl8pPr indent="-317500" lvl="7" marL="3657600">
              <a:spcBef>
                <a:spcPts val="1600"/>
              </a:spcBef>
              <a:spcAft>
                <a:spcPts val="0"/>
              </a:spcAft>
              <a:buSzPts val="1400"/>
              <a:buChar char="○"/>
              <a:defRPr sz="1400"/>
            </a:lvl8pPr>
            <a:lvl9pPr indent="-317500" lvl="8" marL="4114800">
              <a:spcBef>
                <a:spcPts val="1600"/>
              </a:spcBef>
              <a:spcAft>
                <a:spcPts val="1600"/>
              </a:spcAft>
              <a:buSzPts val="1400"/>
              <a:buChar char="■"/>
              <a:defRPr sz="1400"/>
            </a:lvl9pPr>
          </a:lstStyle>
          <a:p/>
        </p:txBody>
      </p:sp>
      <p:sp>
        <p:nvSpPr>
          <p:cNvPr id="25" name="Google Shape;25;p4"/>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txBox="1"/>
          <p:nvPr>
            <p:ph type="title"/>
          </p:nvPr>
        </p:nvSpPr>
        <p:spPr>
          <a:xfrm>
            <a:off x="311700" y="445025"/>
            <a:ext cx="76887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11700" y="445025"/>
            <a:ext cx="76857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6"/>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7"/>
          <p:cNvSpPr txBox="1"/>
          <p:nvPr>
            <p:ph type="title"/>
          </p:nvPr>
        </p:nvSpPr>
        <p:spPr>
          <a:xfrm>
            <a:off x="311700" y="522825"/>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7" name="Google Shape;37;p7"/>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pic>
        <p:nvPicPr>
          <p:cNvPr id="39" name="Google Shape;39;p8"/>
          <p:cNvPicPr preferRelativeResize="0"/>
          <p:nvPr/>
        </p:nvPicPr>
        <p:blipFill>
          <a:blip r:embed="rId2">
            <a:alphaModFix/>
          </a:blip>
          <a:stretch>
            <a:fillRect/>
          </a:stretch>
        </p:blipFill>
        <p:spPr>
          <a:xfrm>
            <a:off x="0" y="0"/>
            <a:ext cx="9143956" cy="5143501"/>
          </a:xfrm>
          <a:prstGeom prst="rect">
            <a:avLst/>
          </a:prstGeom>
          <a:noFill/>
          <a:ln>
            <a:noFill/>
          </a:ln>
        </p:spPr>
      </p:pic>
      <p:sp>
        <p:nvSpPr>
          <p:cNvPr id="40" name="Google Shape;40;p8"/>
          <p:cNvSpPr txBox="1"/>
          <p:nvPr>
            <p:ph type="title"/>
          </p:nvPr>
        </p:nvSpPr>
        <p:spPr>
          <a:xfrm>
            <a:off x="490250" y="450150"/>
            <a:ext cx="8165400" cy="40908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FFFFFF"/>
              </a:buClr>
              <a:buSzPts val="4800"/>
              <a:buNone/>
              <a:defRPr sz="4800">
                <a:solidFill>
                  <a:srgbClr val="FFFFFF"/>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41" name="Google Shape;41;p8"/>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a:buNone/>
              <a:defRPr>
                <a:solidFill>
                  <a:srgbClr val="B7B7B7"/>
                </a:solidFill>
              </a:defRPr>
            </a:lvl1pPr>
            <a:lvl2pPr lvl="1">
              <a:buNone/>
              <a:defRPr>
                <a:solidFill>
                  <a:srgbClr val="B7B7B7"/>
                </a:solidFill>
              </a:defRPr>
            </a:lvl2pPr>
            <a:lvl3pPr lvl="2">
              <a:buNone/>
              <a:defRPr>
                <a:solidFill>
                  <a:srgbClr val="B7B7B7"/>
                </a:solidFill>
              </a:defRPr>
            </a:lvl3pPr>
            <a:lvl4pPr lvl="3">
              <a:buNone/>
              <a:defRPr>
                <a:solidFill>
                  <a:srgbClr val="B7B7B7"/>
                </a:solidFill>
              </a:defRPr>
            </a:lvl4pPr>
            <a:lvl5pPr lvl="4">
              <a:buNone/>
              <a:defRPr>
                <a:solidFill>
                  <a:srgbClr val="B7B7B7"/>
                </a:solidFill>
              </a:defRPr>
            </a:lvl5pPr>
            <a:lvl6pPr lvl="5">
              <a:buNone/>
              <a:defRPr>
                <a:solidFill>
                  <a:srgbClr val="B7B7B7"/>
                </a:solidFill>
              </a:defRPr>
            </a:lvl6pPr>
            <a:lvl7pPr lvl="6">
              <a:buNone/>
              <a:defRPr>
                <a:solidFill>
                  <a:srgbClr val="B7B7B7"/>
                </a:solidFill>
              </a:defRPr>
            </a:lvl7pPr>
            <a:lvl8pPr lvl="7">
              <a:buNone/>
              <a:defRPr>
                <a:solidFill>
                  <a:srgbClr val="B7B7B7"/>
                </a:solidFill>
              </a:defRPr>
            </a:lvl8pPr>
            <a:lvl9pPr lvl="8">
              <a:buNone/>
              <a:defRPr>
                <a:solidFill>
                  <a:srgbClr val="B7B7B7"/>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a:ea typeface="Barlow"/>
              <a:cs typeface="Barlow"/>
              <a:sym typeface="Barlow"/>
            </a:endParaRPr>
          </a:p>
        </p:txBody>
      </p:sp>
      <p:sp>
        <p:nvSpPr>
          <p:cNvPr id="44" name="Google Shape;44;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accent1"/>
              </a:buClr>
              <a:buSzPts val="4200"/>
              <a:buNone/>
              <a:defRPr sz="4200">
                <a:solidFill>
                  <a:schemeClr val="accen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5" name="Google Shape;45;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55600" lvl="0" marL="457200">
              <a:lnSpc>
                <a:spcPct val="100000"/>
              </a:lnSpc>
              <a:spcBef>
                <a:spcPts val="0"/>
              </a:spcBef>
              <a:spcAft>
                <a:spcPts val="0"/>
              </a:spcAft>
              <a:buClr>
                <a:schemeClr val="lt1"/>
              </a:buClr>
              <a:buSzPts val="2000"/>
              <a:buChar char="●"/>
              <a:defRPr>
                <a:solidFill>
                  <a:schemeClr val="lt1"/>
                </a:solidFill>
              </a:defRPr>
            </a:lvl1pPr>
            <a:lvl2pPr indent="-342900" lvl="1" marL="914400">
              <a:lnSpc>
                <a:spcPct val="100000"/>
              </a:lnSpc>
              <a:spcBef>
                <a:spcPts val="1000"/>
              </a:spcBef>
              <a:spcAft>
                <a:spcPts val="0"/>
              </a:spcAft>
              <a:buClr>
                <a:schemeClr val="lt1"/>
              </a:buClr>
              <a:buSzPts val="1800"/>
              <a:buChar char="○"/>
              <a:defRPr>
                <a:solidFill>
                  <a:schemeClr val="lt1"/>
                </a:solidFill>
              </a:defRPr>
            </a:lvl2pPr>
            <a:lvl3pPr indent="-342900" lvl="2" marL="1371600">
              <a:lnSpc>
                <a:spcPct val="100000"/>
              </a:lnSpc>
              <a:spcBef>
                <a:spcPts val="1000"/>
              </a:spcBef>
              <a:spcAft>
                <a:spcPts val="0"/>
              </a:spcAft>
              <a:buClr>
                <a:schemeClr val="lt1"/>
              </a:buClr>
              <a:buSzPts val="1800"/>
              <a:buChar char="■"/>
              <a:defRPr>
                <a:solidFill>
                  <a:schemeClr val="lt1"/>
                </a:solidFill>
              </a:defRPr>
            </a:lvl3pPr>
            <a:lvl4pPr indent="-330200" lvl="3" marL="1828800">
              <a:lnSpc>
                <a:spcPct val="100000"/>
              </a:lnSpc>
              <a:spcBef>
                <a:spcPts val="1000"/>
              </a:spcBef>
              <a:spcAft>
                <a:spcPts val="0"/>
              </a:spcAft>
              <a:buClr>
                <a:schemeClr val="lt1"/>
              </a:buClr>
              <a:buSzPts val="1600"/>
              <a:buChar char="●"/>
              <a:defRPr>
                <a:solidFill>
                  <a:schemeClr val="lt1"/>
                </a:solidFill>
              </a:defRPr>
            </a:lvl4pPr>
            <a:lvl5pPr indent="-330200" lvl="4" marL="2286000">
              <a:lnSpc>
                <a:spcPct val="100000"/>
              </a:lnSpc>
              <a:spcBef>
                <a:spcPts val="1000"/>
              </a:spcBef>
              <a:spcAft>
                <a:spcPts val="0"/>
              </a:spcAft>
              <a:buClr>
                <a:schemeClr val="lt1"/>
              </a:buClr>
              <a:buSzPts val="1600"/>
              <a:buChar char="○"/>
              <a:defRPr>
                <a:solidFill>
                  <a:schemeClr val="lt1"/>
                </a:solidFill>
              </a:defRPr>
            </a:lvl5pPr>
            <a:lvl6pPr indent="-330200" lvl="5" marL="2743200">
              <a:lnSpc>
                <a:spcPct val="100000"/>
              </a:lnSpc>
              <a:spcBef>
                <a:spcPts val="1000"/>
              </a:spcBef>
              <a:spcAft>
                <a:spcPts val="0"/>
              </a:spcAft>
              <a:buClr>
                <a:schemeClr val="lt1"/>
              </a:buClr>
              <a:buSzPts val="1600"/>
              <a:buChar char="■"/>
              <a:defRPr>
                <a:solidFill>
                  <a:schemeClr val="lt1"/>
                </a:solidFill>
              </a:defRPr>
            </a:lvl6pPr>
            <a:lvl7pPr indent="-330200" lvl="6" marL="3200400">
              <a:lnSpc>
                <a:spcPct val="100000"/>
              </a:lnSpc>
              <a:spcBef>
                <a:spcPts val="1000"/>
              </a:spcBef>
              <a:spcAft>
                <a:spcPts val="0"/>
              </a:spcAft>
              <a:buClr>
                <a:schemeClr val="lt1"/>
              </a:buClr>
              <a:buSzPts val="1600"/>
              <a:buChar char="●"/>
              <a:defRPr>
                <a:solidFill>
                  <a:schemeClr val="lt1"/>
                </a:solidFill>
              </a:defRPr>
            </a:lvl7pPr>
            <a:lvl8pPr indent="-330200" lvl="7" marL="3657600">
              <a:lnSpc>
                <a:spcPct val="100000"/>
              </a:lnSpc>
              <a:spcBef>
                <a:spcPts val="1000"/>
              </a:spcBef>
              <a:spcAft>
                <a:spcPts val="0"/>
              </a:spcAft>
              <a:buClr>
                <a:schemeClr val="lt1"/>
              </a:buClr>
              <a:buSzPts val="1600"/>
              <a:buChar char="○"/>
              <a:defRPr>
                <a:solidFill>
                  <a:schemeClr val="lt1"/>
                </a:solidFill>
              </a:defRPr>
            </a:lvl8pPr>
            <a:lvl9pPr indent="-330200" lvl="8" marL="4114800">
              <a:lnSpc>
                <a:spcPct val="100000"/>
              </a:lnSpc>
              <a:spcBef>
                <a:spcPts val="1000"/>
              </a:spcBef>
              <a:spcAft>
                <a:spcPts val="1000"/>
              </a:spcAft>
              <a:buClr>
                <a:schemeClr val="lt1"/>
              </a:buClr>
              <a:buSzPts val="1600"/>
              <a:buChar char="■"/>
              <a:defRPr>
                <a:solidFill>
                  <a:schemeClr val="lt1"/>
                </a:solidFill>
              </a:defRPr>
            </a:lvl9pPr>
          </a:lstStyle>
          <a:p/>
        </p:txBody>
      </p:sp>
      <p:sp>
        <p:nvSpPr>
          <p:cNvPr id="47" name="Google Shape;47;p9"/>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000"/>
              <a:buNone/>
              <a:defRPr/>
            </a:lvl1pPr>
          </a:lstStyle>
          <a:p/>
        </p:txBody>
      </p:sp>
      <p:sp>
        <p:nvSpPr>
          <p:cNvPr id="50" name="Google Shape;50;p10"/>
          <p:cNvSpPr txBox="1"/>
          <p:nvPr>
            <p:ph idx="12" type="sldNum"/>
          </p:nvPr>
        </p:nvSpPr>
        <p:spPr>
          <a:xfrm>
            <a:off x="8493958" y="459574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png"/><Relationship Id="rId2" Type="http://schemas.openxmlformats.org/officeDocument/2006/relationships/hyperlink" Target="http://www.cybera.ca" TargetMode="External"/><Relationship Id="rId3" Type="http://schemas.openxmlformats.org/officeDocument/2006/relationships/hyperlink" Target="mailto:info@cybera.ca" TargetMode="External"/><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6" Type="http://schemas.openxmlformats.org/officeDocument/2006/relationships/theme" Target="../theme/theme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1.png"/><Relationship Id="rId2" Type="http://schemas.openxmlformats.org/officeDocument/2006/relationships/hyperlink" Target="http://www.cybera.ca" TargetMode="External"/><Relationship Id="rId3" Type="http://schemas.openxmlformats.org/officeDocument/2006/relationships/hyperlink" Target="mailto:info@cybera.ca" TargetMode="Externa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theme" Target="../theme/theme2.xml"/><Relationship Id="rId14" Type="http://schemas.openxmlformats.org/officeDocument/2006/relationships/slideLayout" Target="../slideLayouts/slideLayout2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Barlow"/>
              <a:buNone/>
              <a:defRPr sz="2800">
                <a:solidFill>
                  <a:schemeClr val="dk1"/>
                </a:solidFill>
                <a:latin typeface="Barlow"/>
                <a:ea typeface="Barlow"/>
                <a:cs typeface="Barlow"/>
                <a:sym typeface="Barlow"/>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55600" lvl="0" marL="457200">
              <a:lnSpc>
                <a:spcPct val="115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1pPr>
            <a:lvl2pPr indent="-342900" lvl="1" marL="914400">
              <a:lnSpc>
                <a:spcPct val="115000"/>
              </a:lnSpc>
              <a:spcBef>
                <a:spcPts val="1600"/>
              </a:spcBef>
              <a:spcAft>
                <a:spcPts val="0"/>
              </a:spcAft>
              <a:buClr>
                <a:srgbClr val="434343"/>
              </a:buClr>
              <a:buSzPts val="1800"/>
              <a:buFont typeface="Barlow"/>
              <a:buChar char="○"/>
              <a:defRPr sz="1800">
                <a:solidFill>
                  <a:srgbClr val="434343"/>
                </a:solidFill>
                <a:latin typeface="Barlow"/>
                <a:ea typeface="Barlow"/>
                <a:cs typeface="Barlow"/>
                <a:sym typeface="Barlow"/>
              </a:defRPr>
            </a:lvl2pPr>
            <a:lvl3pPr indent="-342900" lvl="2" marL="1371600">
              <a:lnSpc>
                <a:spcPct val="115000"/>
              </a:lnSpc>
              <a:spcBef>
                <a:spcPts val="1600"/>
              </a:spcBef>
              <a:spcAft>
                <a:spcPts val="0"/>
              </a:spcAft>
              <a:buClr>
                <a:srgbClr val="434343"/>
              </a:buClr>
              <a:buSzPts val="1800"/>
              <a:buFont typeface="Barlow"/>
              <a:buChar char="■"/>
              <a:defRPr sz="1800">
                <a:solidFill>
                  <a:srgbClr val="434343"/>
                </a:solidFill>
                <a:latin typeface="Barlow"/>
                <a:ea typeface="Barlow"/>
                <a:cs typeface="Barlow"/>
                <a:sym typeface="Barlow"/>
              </a:defRPr>
            </a:lvl3pPr>
            <a:lvl4pPr indent="-330200" lvl="3" marL="1828800">
              <a:lnSpc>
                <a:spcPct val="115000"/>
              </a:lnSpc>
              <a:spcBef>
                <a:spcPts val="1600"/>
              </a:spcBef>
              <a:spcAft>
                <a:spcPts val="0"/>
              </a:spcAft>
              <a:buClr>
                <a:srgbClr val="434343"/>
              </a:buClr>
              <a:buSzPts val="1600"/>
              <a:buFont typeface="Barlow"/>
              <a:buChar char="●"/>
              <a:defRPr sz="1600">
                <a:solidFill>
                  <a:srgbClr val="434343"/>
                </a:solidFill>
                <a:latin typeface="Barlow"/>
                <a:ea typeface="Barlow"/>
                <a:cs typeface="Barlow"/>
                <a:sym typeface="Barlow"/>
              </a:defRPr>
            </a:lvl4pPr>
            <a:lvl5pPr indent="-330200" lvl="4" marL="2286000">
              <a:lnSpc>
                <a:spcPct val="115000"/>
              </a:lnSpc>
              <a:spcBef>
                <a:spcPts val="1600"/>
              </a:spcBef>
              <a:spcAft>
                <a:spcPts val="0"/>
              </a:spcAft>
              <a:buClr>
                <a:srgbClr val="434343"/>
              </a:buClr>
              <a:buSzPts val="1600"/>
              <a:buFont typeface="Barlow"/>
              <a:buChar char="○"/>
              <a:defRPr sz="1600">
                <a:solidFill>
                  <a:srgbClr val="434343"/>
                </a:solidFill>
                <a:latin typeface="Barlow"/>
                <a:ea typeface="Barlow"/>
                <a:cs typeface="Barlow"/>
                <a:sym typeface="Barlow"/>
              </a:defRPr>
            </a:lvl5pPr>
            <a:lvl6pPr indent="-330200" lvl="5" marL="2743200">
              <a:lnSpc>
                <a:spcPct val="115000"/>
              </a:lnSpc>
              <a:spcBef>
                <a:spcPts val="1600"/>
              </a:spcBef>
              <a:spcAft>
                <a:spcPts val="0"/>
              </a:spcAft>
              <a:buClr>
                <a:srgbClr val="434343"/>
              </a:buClr>
              <a:buSzPts val="1600"/>
              <a:buFont typeface="Barlow"/>
              <a:buChar char="■"/>
              <a:defRPr sz="1600">
                <a:solidFill>
                  <a:srgbClr val="434343"/>
                </a:solidFill>
                <a:latin typeface="Barlow"/>
                <a:ea typeface="Barlow"/>
                <a:cs typeface="Barlow"/>
                <a:sym typeface="Barlow"/>
              </a:defRPr>
            </a:lvl6pPr>
            <a:lvl7pPr indent="-330200" lvl="6" marL="3200400">
              <a:lnSpc>
                <a:spcPct val="115000"/>
              </a:lnSpc>
              <a:spcBef>
                <a:spcPts val="1600"/>
              </a:spcBef>
              <a:spcAft>
                <a:spcPts val="0"/>
              </a:spcAft>
              <a:buClr>
                <a:srgbClr val="434343"/>
              </a:buClr>
              <a:buSzPts val="1600"/>
              <a:buFont typeface="Barlow"/>
              <a:buChar char="●"/>
              <a:defRPr sz="1600">
                <a:solidFill>
                  <a:srgbClr val="434343"/>
                </a:solidFill>
                <a:latin typeface="Barlow"/>
                <a:ea typeface="Barlow"/>
                <a:cs typeface="Barlow"/>
                <a:sym typeface="Barlow"/>
              </a:defRPr>
            </a:lvl7pPr>
            <a:lvl8pPr indent="-330200" lvl="7" marL="3657600">
              <a:lnSpc>
                <a:spcPct val="115000"/>
              </a:lnSpc>
              <a:spcBef>
                <a:spcPts val="1600"/>
              </a:spcBef>
              <a:spcAft>
                <a:spcPts val="0"/>
              </a:spcAft>
              <a:buClr>
                <a:srgbClr val="434343"/>
              </a:buClr>
              <a:buSzPts val="1600"/>
              <a:buFont typeface="Barlow"/>
              <a:buChar char="○"/>
              <a:defRPr sz="1600">
                <a:solidFill>
                  <a:srgbClr val="434343"/>
                </a:solidFill>
                <a:latin typeface="Barlow"/>
                <a:ea typeface="Barlow"/>
                <a:cs typeface="Barlow"/>
                <a:sym typeface="Barlow"/>
              </a:defRPr>
            </a:lvl8pPr>
            <a:lvl9pPr indent="-330200" lvl="8" marL="4114800">
              <a:lnSpc>
                <a:spcPct val="115000"/>
              </a:lnSpc>
              <a:spcBef>
                <a:spcPts val="1600"/>
              </a:spcBef>
              <a:spcAft>
                <a:spcPts val="1600"/>
              </a:spcAft>
              <a:buClr>
                <a:srgbClr val="434343"/>
              </a:buClr>
              <a:buSzPts val="1600"/>
              <a:buFont typeface="Barlow"/>
              <a:buChar char="■"/>
              <a:defRPr sz="1600">
                <a:solidFill>
                  <a:srgbClr val="434343"/>
                </a:solidFill>
                <a:latin typeface="Barlow"/>
                <a:ea typeface="Barlow"/>
                <a:cs typeface="Barlow"/>
                <a:sym typeface="Barlow"/>
              </a:defRPr>
            </a:lvl9pPr>
          </a:lstStyle>
          <a:p/>
        </p:txBody>
      </p:sp>
      <p:sp>
        <p:nvSpPr>
          <p:cNvPr id="8" name="Google Shape;8;p1"/>
          <p:cNvSpPr txBox="1"/>
          <p:nvPr>
            <p:ph idx="12" type="sldNum"/>
          </p:nvPr>
        </p:nvSpPr>
        <p:spPr>
          <a:xfrm>
            <a:off x="8493958" y="4595742"/>
            <a:ext cx="548700" cy="393600"/>
          </a:xfrm>
          <a:prstGeom prst="rect">
            <a:avLst/>
          </a:prstGeom>
          <a:noFill/>
          <a:ln>
            <a:noFill/>
          </a:ln>
        </p:spPr>
        <p:txBody>
          <a:bodyPr anchorCtr="0" anchor="ctr" bIns="91425" lIns="91425" spcFirstLastPara="1" rIns="91425" wrap="square" tIns="91425">
            <a:noAutofit/>
          </a:bodyPr>
          <a:lstStyle>
            <a:lvl1pPr lvl="0" algn="r">
              <a:buNone/>
              <a:defRPr sz="600">
                <a:solidFill>
                  <a:schemeClr val="dk2"/>
                </a:solidFill>
                <a:latin typeface="Barlow"/>
                <a:ea typeface="Barlow"/>
                <a:cs typeface="Barlow"/>
                <a:sym typeface="Barlow"/>
              </a:defRPr>
            </a:lvl1pPr>
            <a:lvl2pPr lvl="1" algn="r">
              <a:buNone/>
              <a:defRPr sz="600">
                <a:solidFill>
                  <a:schemeClr val="dk2"/>
                </a:solidFill>
                <a:latin typeface="Barlow"/>
                <a:ea typeface="Barlow"/>
                <a:cs typeface="Barlow"/>
                <a:sym typeface="Barlow"/>
              </a:defRPr>
            </a:lvl2pPr>
            <a:lvl3pPr lvl="2" algn="r">
              <a:buNone/>
              <a:defRPr sz="600">
                <a:solidFill>
                  <a:schemeClr val="dk2"/>
                </a:solidFill>
                <a:latin typeface="Barlow"/>
                <a:ea typeface="Barlow"/>
                <a:cs typeface="Barlow"/>
                <a:sym typeface="Barlow"/>
              </a:defRPr>
            </a:lvl3pPr>
            <a:lvl4pPr lvl="3" algn="r">
              <a:buNone/>
              <a:defRPr sz="600">
                <a:solidFill>
                  <a:schemeClr val="dk2"/>
                </a:solidFill>
                <a:latin typeface="Barlow"/>
                <a:ea typeface="Barlow"/>
                <a:cs typeface="Barlow"/>
                <a:sym typeface="Barlow"/>
              </a:defRPr>
            </a:lvl4pPr>
            <a:lvl5pPr lvl="4" algn="r">
              <a:buNone/>
              <a:defRPr sz="600">
                <a:solidFill>
                  <a:schemeClr val="dk2"/>
                </a:solidFill>
                <a:latin typeface="Barlow"/>
                <a:ea typeface="Barlow"/>
                <a:cs typeface="Barlow"/>
                <a:sym typeface="Barlow"/>
              </a:defRPr>
            </a:lvl5pPr>
            <a:lvl6pPr lvl="5" algn="r">
              <a:buNone/>
              <a:defRPr sz="600">
                <a:solidFill>
                  <a:schemeClr val="dk2"/>
                </a:solidFill>
                <a:latin typeface="Barlow"/>
                <a:ea typeface="Barlow"/>
                <a:cs typeface="Barlow"/>
                <a:sym typeface="Barlow"/>
              </a:defRPr>
            </a:lvl6pPr>
            <a:lvl7pPr lvl="6" algn="r">
              <a:buNone/>
              <a:defRPr sz="600">
                <a:solidFill>
                  <a:schemeClr val="dk2"/>
                </a:solidFill>
                <a:latin typeface="Barlow"/>
                <a:ea typeface="Barlow"/>
                <a:cs typeface="Barlow"/>
                <a:sym typeface="Barlow"/>
              </a:defRPr>
            </a:lvl7pPr>
            <a:lvl8pPr lvl="7" algn="r">
              <a:buNone/>
              <a:defRPr sz="600">
                <a:solidFill>
                  <a:schemeClr val="dk2"/>
                </a:solidFill>
                <a:latin typeface="Barlow"/>
                <a:ea typeface="Barlow"/>
                <a:cs typeface="Barlow"/>
                <a:sym typeface="Barlow"/>
              </a:defRPr>
            </a:lvl8pPr>
            <a:lvl9pPr lvl="8" algn="r">
              <a:buNone/>
              <a:defRPr sz="600">
                <a:solidFill>
                  <a:schemeClr val="dk2"/>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8198860" y="202676"/>
            <a:ext cx="751664" cy="393601"/>
          </a:xfrm>
          <a:prstGeom prst="rect">
            <a:avLst/>
          </a:prstGeom>
          <a:noFill/>
          <a:ln>
            <a:noFill/>
          </a:ln>
        </p:spPr>
      </p:pic>
      <p:sp>
        <p:nvSpPr>
          <p:cNvPr id="10" name="Google Shape;10;p1"/>
          <p:cNvSpPr txBox="1"/>
          <p:nvPr/>
        </p:nvSpPr>
        <p:spPr>
          <a:xfrm>
            <a:off x="7854950" y="4863650"/>
            <a:ext cx="1187700" cy="1257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lang="en" sz="600">
                <a:solidFill>
                  <a:srgbClr val="434343"/>
                </a:solidFill>
                <a:latin typeface="Barlow Light"/>
                <a:ea typeface="Barlow Light"/>
                <a:cs typeface="Barlow Light"/>
                <a:sym typeface="Barlow Light"/>
              </a:rPr>
              <a:t>c</a:t>
            </a:r>
            <a:r>
              <a:rPr lang="en" sz="600">
                <a:solidFill>
                  <a:srgbClr val="434343"/>
                </a:solidFill>
                <a:uFill>
                  <a:noFill/>
                </a:uFill>
                <a:latin typeface="Barlow Light"/>
                <a:ea typeface="Barlow Light"/>
                <a:cs typeface="Barlow Light"/>
                <a:sym typeface="Barlow Light"/>
                <a:hlinkClick r:id="rId2">
                  <a:extLst>
                    <a:ext uri="{A12FA001-AC4F-418D-AE19-62706E023703}">
                      <ahyp:hlinkClr val="tx"/>
                    </a:ext>
                  </a:extLst>
                </a:hlinkClick>
              </a:rPr>
              <a:t>ybera.ca</a:t>
            </a:r>
            <a:r>
              <a:rPr lang="en" sz="600">
                <a:solidFill>
                  <a:srgbClr val="434343"/>
                </a:solidFill>
                <a:latin typeface="Barlow Light"/>
                <a:ea typeface="Barlow Light"/>
                <a:cs typeface="Barlow Light"/>
                <a:sym typeface="Barlow Light"/>
              </a:rPr>
              <a:t>  |  </a:t>
            </a:r>
            <a:r>
              <a:rPr lang="en" sz="600">
                <a:solidFill>
                  <a:srgbClr val="434343"/>
                </a:solidFill>
                <a:uFill>
                  <a:noFill/>
                </a:uFill>
                <a:latin typeface="Barlow Light"/>
                <a:ea typeface="Barlow Light"/>
                <a:cs typeface="Barlow Light"/>
                <a:sym typeface="Barlow Light"/>
                <a:hlinkClick r:id="rId3">
                  <a:extLst>
                    <a:ext uri="{A12FA001-AC4F-418D-AE19-62706E023703}">
                      <ahyp:hlinkClr val="tx"/>
                    </a:ext>
                  </a:extLst>
                </a:hlinkClick>
              </a:rPr>
              <a:t>info@cybera.c</a:t>
            </a:r>
            <a:r>
              <a:rPr lang="en" sz="600">
                <a:solidFill>
                  <a:srgbClr val="434343"/>
                </a:solidFill>
                <a:latin typeface="Barlow Light"/>
                <a:ea typeface="Barlow Light"/>
                <a:cs typeface="Barlow Light"/>
                <a:sym typeface="Barlow Light"/>
              </a:rPr>
              <a:t>a</a:t>
            </a:r>
            <a:endParaRPr sz="600">
              <a:latin typeface="Barlow"/>
              <a:ea typeface="Barlow"/>
              <a:cs typeface="Barlow"/>
              <a:sym typeface="Barlow"/>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Barlow"/>
              <a:buNone/>
              <a:defRPr sz="2800">
                <a:solidFill>
                  <a:schemeClr val="dk1"/>
                </a:solidFill>
                <a:latin typeface="Barlow"/>
                <a:ea typeface="Barlow"/>
                <a:cs typeface="Barlow"/>
                <a:sym typeface="Barlow"/>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4" name="Google Shape;64;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55600" lvl="0" marL="457200" rtl="0">
              <a:lnSpc>
                <a:spcPct val="115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1pPr>
            <a:lvl2pPr indent="-342900" lvl="1" marL="914400" rtl="0">
              <a:lnSpc>
                <a:spcPct val="115000"/>
              </a:lnSpc>
              <a:spcBef>
                <a:spcPts val="1600"/>
              </a:spcBef>
              <a:spcAft>
                <a:spcPts val="0"/>
              </a:spcAft>
              <a:buClr>
                <a:srgbClr val="434343"/>
              </a:buClr>
              <a:buSzPts val="1800"/>
              <a:buFont typeface="Barlow"/>
              <a:buChar char="○"/>
              <a:defRPr sz="1800">
                <a:solidFill>
                  <a:srgbClr val="434343"/>
                </a:solidFill>
                <a:latin typeface="Barlow"/>
                <a:ea typeface="Barlow"/>
                <a:cs typeface="Barlow"/>
                <a:sym typeface="Barlow"/>
              </a:defRPr>
            </a:lvl2pPr>
            <a:lvl3pPr indent="-342900" lvl="2" marL="1371600" rtl="0">
              <a:lnSpc>
                <a:spcPct val="115000"/>
              </a:lnSpc>
              <a:spcBef>
                <a:spcPts val="1600"/>
              </a:spcBef>
              <a:spcAft>
                <a:spcPts val="0"/>
              </a:spcAft>
              <a:buClr>
                <a:srgbClr val="434343"/>
              </a:buClr>
              <a:buSzPts val="1800"/>
              <a:buFont typeface="Barlow"/>
              <a:buChar char="■"/>
              <a:defRPr sz="1800">
                <a:solidFill>
                  <a:srgbClr val="434343"/>
                </a:solidFill>
                <a:latin typeface="Barlow"/>
                <a:ea typeface="Barlow"/>
                <a:cs typeface="Barlow"/>
                <a:sym typeface="Barlow"/>
              </a:defRPr>
            </a:lvl3pPr>
            <a:lvl4pPr indent="-330200" lvl="3" marL="1828800" rtl="0">
              <a:lnSpc>
                <a:spcPct val="115000"/>
              </a:lnSpc>
              <a:spcBef>
                <a:spcPts val="1600"/>
              </a:spcBef>
              <a:spcAft>
                <a:spcPts val="0"/>
              </a:spcAft>
              <a:buClr>
                <a:srgbClr val="434343"/>
              </a:buClr>
              <a:buSzPts val="1600"/>
              <a:buFont typeface="Barlow"/>
              <a:buChar char="●"/>
              <a:defRPr sz="1600">
                <a:solidFill>
                  <a:srgbClr val="434343"/>
                </a:solidFill>
                <a:latin typeface="Barlow"/>
                <a:ea typeface="Barlow"/>
                <a:cs typeface="Barlow"/>
                <a:sym typeface="Barlow"/>
              </a:defRPr>
            </a:lvl4pPr>
            <a:lvl5pPr indent="-330200" lvl="4" marL="2286000" rtl="0">
              <a:lnSpc>
                <a:spcPct val="115000"/>
              </a:lnSpc>
              <a:spcBef>
                <a:spcPts val="1600"/>
              </a:spcBef>
              <a:spcAft>
                <a:spcPts val="0"/>
              </a:spcAft>
              <a:buClr>
                <a:srgbClr val="434343"/>
              </a:buClr>
              <a:buSzPts val="1600"/>
              <a:buFont typeface="Barlow"/>
              <a:buChar char="○"/>
              <a:defRPr sz="1600">
                <a:solidFill>
                  <a:srgbClr val="434343"/>
                </a:solidFill>
                <a:latin typeface="Barlow"/>
                <a:ea typeface="Barlow"/>
                <a:cs typeface="Barlow"/>
                <a:sym typeface="Barlow"/>
              </a:defRPr>
            </a:lvl5pPr>
            <a:lvl6pPr indent="-330200" lvl="5" marL="2743200" rtl="0">
              <a:lnSpc>
                <a:spcPct val="115000"/>
              </a:lnSpc>
              <a:spcBef>
                <a:spcPts val="1600"/>
              </a:spcBef>
              <a:spcAft>
                <a:spcPts val="0"/>
              </a:spcAft>
              <a:buClr>
                <a:srgbClr val="434343"/>
              </a:buClr>
              <a:buSzPts val="1600"/>
              <a:buFont typeface="Barlow"/>
              <a:buChar char="■"/>
              <a:defRPr sz="1600">
                <a:solidFill>
                  <a:srgbClr val="434343"/>
                </a:solidFill>
                <a:latin typeface="Barlow"/>
                <a:ea typeface="Barlow"/>
                <a:cs typeface="Barlow"/>
                <a:sym typeface="Barlow"/>
              </a:defRPr>
            </a:lvl6pPr>
            <a:lvl7pPr indent="-330200" lvl="6" marL="3200400" rtl="0">
              <a:lnSpc>
                <a:spcPct val="115000"/>
              </a:lnSpc>
              <a:spcBef>
                <a:spcPts val="1600"/>
              </a:spcBef>
              <a:spcAft>
                <a:spcPts val="0"/>
              </a:spcAft>
              <a:buClr>
                <a:srgbClr val="434343"/>
              </a:buClr>
              <a:buSzPts val="1600"/>
              <a:buFont typeface="Barlow"/>
              <a:buChar char="●"/>
              <a:defRPr sz="1600">
                <a:solidFill>
                  <a:srgbClr val="434343"/>
                </a:solidFill>
                <a:latin typeface="Barlow"/>
                <a:ea typeface="Barlow"/>
                <a:cs typeface="Barlow"/>
                <a:sym typeface="Barlow"/>
              </a:defRPr>
            </a:lvl7pPr>
            <a:lvl8pPr indent="-330200" lvl="7" marL="3657600" rtl="0">
              <a:lnSpc>
                <a:spcPct val="115000"/>
              </a:lnSpc>
              <a:spcBef>
                <a:spcPts val="1600"/>
              </a:spcBef>
              <a:spcAft>
                <a:spcPts val="0"/>
              </a:spcAft>
              <a:buClr>
                <a:srgbClr val="434343"/>
              </a:buClr>
              <a:buSzPts val="1600"/>
              <a:buFont typeface="Barlow"/>
              <a:buChar char="○"/>
              <a:defRPr sz="1600">
                <a:solidFill>
                  <a:srgbClr val="434343"/>
                </a:solidFill>
                <a:latin typeface="Barlow"/>
                <a:ea typeface="Barlow"/>
                <a:cs typeface="Barlow"/>
                <a:sym typeface="Barlow"/>
              </a:defRPr>
            </a:lvl8pPr>
            <a:lvl9pPr indent="-330200" lvl="8" marL="4114800" rtl="0">
              <a:lnSpc>
                <a:spcPct val="115000"/>
              </a:lnSpc>
              <a:spcBef>
                <a:spcPts val="1600"/>
              </a:spcBef>
              <a:spcAft>
                <a:spcPts val="1600"/>
              </a:spcAft>
              <a:buClr>
                <a:srgbClr val="434343"/>
              </a:buClr>
              <a:buSzPts val="1600"/>
              <a:buFont typeface="Barlow"/>
              <a:buChar char="■"/>
              <a:defRPr sz="1600">
                <a:solidFill>
                  <a:srgbClr val="434343"/>
                </a:solidFill>
                <a:latin typeface="Barlow"/>
                <a:ea typeface="Barlow"/>
                <a:cs typeface="Barlow"/>
                <a:sym typeface="Barlow"/>
              </a:defRPr>
            </a:lvl9pPr>
          </a:lstStyle>
          <a:p/>
        </p:txBody>
      </p:sp>
      <p:sp>
        <p:nvSpPr>
          <p:cNvPr id="65" name="Google Shape;65;p14"/>
          <p:cNvSpPr txBox="1"/>
          <p:nvPr>
            <p:ph idx="12" type="sldNum"/>
          </p:nvPr>
        </p:nvSpPr>
        <p:spPr>
          <a:xfrm>
            <a:off x="8493958" y="4595742"/>
            <a:ext cx="548700" cy="393600"/>
          </a:xfrm>
          <a:prstGeom prst="rect">
            <a:avLst/>
          </a:prstGeom>
          <a:noFill/>
          <a:ln>
            <a:noFill/>
          </a:ln>
        </p:spPr>
        <p:txBody>
          <a:bodyPr anchorCtr="0" anchor="ctr" bIns="91425" lIns="91425" spcFirstLastPara="1" rIns="91425" wrap="square" tIns="91425">
            <a:noAutofit/>
          </a:bodyPr>
          <a:lstStyle>
            <a:lvl1pPr lvl="0" rtl="0" algn="r">
              <a:buNone/>
              <a:defRPr sz="600">
                <a:solidFill>
                  <a:schemeClr val="dk2"/>
                </a:solidFill>
                <a:latin typeface="Barlow"/>
                <a:ea typeface="Barlow"/>
                <a:cs typeface="Barlow"/>
                <a:sym typeface="Barlow"/>
              </a:defRPr>
            </a:lvl1pPr>
            <a:lvl2pPr lvl="1" rtl="0" algn="r">
              <a:buNone/>
              <a:defRPr sz="600">
                <a:solidFill>
                  <a:schemeClr val="dk2"/>
                </a:solidFill>
                <a:latin typeface="Barlow"/>
                <a:ea typeface="Barlow"/>
                <a:cs typeface="Barlow"/>
                <a:sym typeface="Barlow"/>
              </a:defRPr>
            </a:lvl2pPr>
            <a:lvl3pPr lvl="2" rtl="0" algn="r">
              <a:buNone/>
              <a:defRPr sz="600">
                <a:solidFill>
                  <a:schemeClr val="dk2"/>
                </a:solidFill>
                <a:latin typeface="Barlow"/>
                <a:ea typeface="Barlow"/>
                <a:cs typeface="Barlow"/>
                <a:sym typeface="Barlow"/>
              </a:defRPr>
            </a:lvl3pPr>
            <a:lvl4pPr lvl="3" rtl="0" algn="r">
              <a:buNone/>
              <a:defRPr sz="600">
                <a:solidFill>
                  <a:schemeClr val="dk2"/>
                </a:solidFill>
                <a:latin typeface="Barlow"/>
                <a:ea typeface="Barlow"/>
                <a:cs typeface="Barlow"/>
                <a:sym typeface="Barlow"/>
              </a:defRPr>
            </a:lvl4pPr>
            <a:lvl5pPr lvl="4" rtl="0" algn="r">
              <a:buNone/>
              <a:defRPr sz="600">
                <a:solidFill>
                  <a:schemeClr val="dk2"/>
                </a:solidFill>
                <a:latin typeface="Barlow"/>
                <a:ea typeface="Barlow"/>
                <a:cs typeface="Barlow"/>
                <a:sym typeface="Barlow"/>
              </a:defRPr>
            </a:lvl5pPr>
            <a:lvl6pPr lvl="5" rtl="0" algn="r">
              <a:buNone/>
              <a:defRPr sz="600">
                <a:solidFill>
                  <a:schemeClr val="dk2"/>
                </a:solidFill>
                <a:latin typeface="Barlow"/>
                <a:ea typeface="Barlow"/>
                <a:cs typeface="Barlow"/>
                <a:sym typeface="Barlow"/>
              </a:defRPr>
            </a:lvl6pPr>
            <a:lvl7pPr lvl="6" rtl="0" algn="r">
              <a:buNone/>
              <a:defRPr sz="600">
                <a:solidFill>
                  <a:schemeClr val="dk2"/>
                </a:solidFill>
                <a:latin typeface="Barlow"/>
                <a:ea typeface="Barlow"/>
                <a:cs typeface="Barlow"/>
                <a:sym typeface="Barlow"/>
              </a:defRPr>
            </a:lvl7pPr>
            <a:lvl8pPr lvl="7" rtl="0" algn="r">
              <a:buNone/>
              <a:defRPr sz="600">
                <a:solidFill>
                  <a:schemeClr val="dk2"/>
                </a:solidFill>
                <a:latin typeface="Barlow"/>
                <a:ea typeface="Barlow"/>
                <a:cs typeface="Barlow"/>
                <a:sym typeface="Barlow"/>
              </a:defRPr>
            </a:lvl8pPr>
            <a:lvl9pPr lvl="8" rtl="0" algn="r">
              <a:buNone/>
              <a:defRPr sz="600">
                <a:solidFill>
                  <a:schemeClr val="dk2"/>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pic>
        <p:nvPicPr>
          <p:cNvPr id="66" name="Google Shape;66;p14"/>
          <p:cNvPicPr preferRelativeResize="0"/>
          <p:nvPr/>
        </p:nvPicPr>
        <p:blipFill>
          <a:blip r:embed="rId1">
            <a:alphaModFix/>
          </a:blip>
          <a:stretch>
            <a:fillRect/>
          </a:stretch>
        </p:blipFill>
        <p:spPr>
          <a:xfrm>
            <a:off x="8198860" y="202676"/>
            <a:ext cx="751664" cy="393601"/>
          </a:xfrm>
          <a:prstGeom prst="rect">
            <a:avLst/>
          </a:prstGeom>
          <a:noFill/>
          <a:ln>
            <a:noFill/>
          </a:ln>
        </p:spPr>
      </p:pic>
      <p:sp>
        <p:nvSpPr>
          <p:cNvPr id="67" name="Google Shape;67;p14"/>
          <p:cNvSpPr txBox="1"/>
          <p:nvPr/>
        </p:nvSpPr>
        <p:spPr>
          <a:xfrm>
            <a:off x="7854950" y="4863650"/>
            <a:ext cx="1187700" cy="1257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lang="en" sz="600">
                <a:solidFill>
                  <a:srgbClr val="434343"/>
                </a:solidFill>
                <a:latin typeface="Barlow Light"/>
                <a:ea typeface="Barlow Light"/>
                <a:cs typeface="Barlow Light"/>
                <a:sym typeface="Barlow Light"/>
              </a:rPr>
              <a:t>c</a:t>
            </a:r>
            <a:r>
              <a:rPr lang="en" sz="600">
                <a:solidFill>
                  <a:srgbClr val="434343"/>
                </a:solidFill>
                <a:uFill>
                  <a:noFill/>
                </a:uFill>
                <a:latin typeface="Barlow Light"/>
                <a:ea typeface="Barlow Light"/>
                <a:cs typeface="Barlow Light"/>
                <a:sym typeface="Barlow Light"/>
                <a:hlinkClick r:id="rId2">
                  <a:extLst>
                    <a:ext uri="{A12FA001-AC4F-418D-AE19-62706E023703}">
                      <ahyp:hlinkClr val="tx"/>
                    </a:ext>
                  </a:extLst>
                </a:hlinkClick>
              </a:rPr>
              <a:t>ybera.ca</a:t>
            </a:r>
            <a:r>
              <a:rPr lang="en" sz="600">
                <a:solidFill>
                  <a:srgbClr val="434343"/>
                </a:solidFill>
                <a:latin typeface="Barlow Light"/>
                <a:ea typeface="Barlow Light"/>
                <a:cs typeface="Barlow Light"/>
                <a:sym typeface="Barlow Light"/>
              </a:rPr>
              <a:t>  |  </a:t>
            </a:r>
            <a:r>
              <a:rPr lang="en" sz="600">
                <a:solidFill>
                  <a:srgbClr val="434343"/>
                </a:solidFill>
                <a:uFill>
                  <a:noFill/>
                </a:uFill>
                <a:latin typeface="Barlow Light"/>
                <a:ea typeface="Barlow Light"/>
                <a:cs typeface="Barlow Light"/>
                <a:sym typeface="Barlow Light"/>
                <a:hlinkClick r:id="rId3">
                  <a:extLst>
                    <a:ext uri="{A12FA001-AC4F-418D-AE19-62706E023703}">
                      <ahyp:hlinkClr val="tx"/>
                    </a:ext>
                  </a:extLst>
                </a:hlinkClick>
              </a:rPr>
              <a:t>info@cybera.c</a:t>
            </a:r>
            <a:r>
              <a:rPr lang="en" sz="600">
                <a:solidFill>
                  <a:srgbClr val="434343"/>
                </a:solidFill>
                <a:latin typeface="Barlow Light"/>
                <a:ea typeface="Barlow Light"/>
                <a:cs typeface="Barlow Light"/>
                <a:sym typeface="Barlow Light"/>
              </a:rPr>
              <a:t>a</a:t>
            </a:r>
            <a:endParaRPr sz="600">
              <a:latin typeface="Barlow"/>
              <a:ea typeface="Barlow"/>
              <a:cs typeface="Barlow"/>
              <a:sym typeface="Barlow"/>
            </a:endParaRPr>
          </a:p>
        </p:txBody>
      </p:sp>
    </p:spTree>
  </p:cSld>
  <p:clrMap accent1="accent1" accent2="accent2" accent3="accent3" accent4="accent4" accent5="accent5" accent6="accent6" bg1="lt1" bg2="dk2" tx1="dk1" tx2="lt2" folHlink="folHlink" hlink="hlink"/>
  <p:sldLayoutIdLst>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hyperlink" Target="https://xkcd.com/1053/"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6"/>
          <p:cNvPicPr preferRelativeResize="0"/>
          <p:nvPr/>
        </p:nvPicPr>
        <p:blipFill>
          <a:blip r:embed="rId3">
            <a:alphaModFix/>
          </a:blip>
          <a:stretch>
            <a:fillRect/>
          </a:stretch>
        </p:blipFill>
        <p:spPr>
          <a:xfrm>
            <a:off x="0" y="3"/>
            <a:ext cx="9144003" cy="5143501"/>
          </a:xfrm>
          <a:prstGeom prst="rect">
            <a:avLst/>
          </a:prstGeom>
          <a:noFill/>
          <a:ln>
            <a:noFill/>
          </a:ln>
        </p:spPr>
      </p:pic>
      <p:sp>
        <p:nvSpPr>
          <p:cNvPr id="118" name="Google Shape;118;p26"/>
          <p:cNvSpPr txBox="1"/>
          <p:nvPr>
            <p:ph type="ctrTitle"/>
          </p:nvPr>
        </p:nvSpPr>
        <p:spPr>
          <a:xfrm>
            <a:off x="311708" y="593500"/>
            <a:ext cx="8520600" cy="20526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lang="en"/>
              <a:t>Learnings from running a free public cloud for 10 Years</a:t>
            </a:r>
            <a:endParaRPr/>
          </a:p>
        </p:txBody>
      </p:sp>
      <p:sp>
        <p:nvSpPr>
          <p:cNvPr id="119" name="Google Shape;119;p26"/>
          <p:cNvSpPr txBox="1"/>
          <p:nvPr>
            <p:ph idx="1" type="subTitle"/>
          </p:nvPr>
        </p:nvSpPr>
        <p:spPr>
          <a:xfrm>
            <a:off x="311700" y="2374300"/>
            <a:ext cx="8520600" cy="57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20" name="Google Shape;120;p26"/>
          <p:cNvSpPr txBox="1"/>
          <p:nvPr>
            <p:ph idx="2" type="subTitle"/>
          </p:nvPr>
        </p:nvSpPr>
        <p:spPr>
          <a:xfrm>
            <a:off x="311700" y="3023800"/>
            <a:ext cx="8520600" cy="57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Micheal Jones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35"/>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6"/>
          <p:cNvSpPr txBox="1"/>
          <p:nvPr>
            <p:ph type="title"/>
          </p:nvPr>
        </p:nvSpPr>
        <p:spPr>
          <a:xfrm>
            <a:off x="110900" y="322800"/>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We Do</a:t>
            </a:r>
            <a:endParaRPr/>
          </a:p>
        </p:txBody>
      </p:sp>
      <p:pic>
        <p:nvPicPr>
          <p:cNvPr id="180" name="Google Shape;180;p36"/>
          <p:cNvPicPr preferRelativeResize="0"/>
          <p:nvPr/>
        </p:nvPicPr>
        <p:blipFill>
          <a:blip r:embed="rId3">
            <a:alphaModFix/>
          </a:blip>
          <a:stretch>
            <a:fillRect/>
          </a:stretch>
        </p:blipFill>
        <p:spPr>
          <a:xfrm>
            <a:off x="1041325" y="50725"/>
            <a:ext cx="8691101" cy="5092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37"/>
          <p:cNvPicPr preferRelativeResize="0"/>
          <p:nvPr/>
        </p:nvPicPr>
        <p:blipFill>
          <a:blip r:embed="rId3">
            <a:alphaModFix/>
          </a:blip>
          <a:stretch>
            <a:fillRect/>
          </a:stretch>
        </p:blipFill>
        <p:spPr>
          <a:xfrm>
            <a:off x="1151878" y="155275"/>
            <a:ext cx="6840248" cy="48329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8"/>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Also Other Services</a:t>
            </a:r>
            <a:endParaRPr/>
          </a:p>
        </p:txBody>
      </p:sp>
      <p:sp>
        <p:nvSpPr>
          <p:cNvPr id="191" name="Google Shape;191;p38"/>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Shared procurement</a:t>
            </a:r>
            <a:endParaRPr/>
          </a:p>
          <a:p>
            <a:pPr indent="-355600" lvl="0" marL="457200" rtl="0" algn="l">
              <a:spcBef>
                <a:spcPts val="0"/>
              </a:spcBef>
              <a:spcAft>
                <a:spcPts val="0"/>
              </a:spcAft>
              <a:buSzPts val="2000"/>
              <a:buChar char="●"/>
            </a:pPr>
            <a:r>
              <a:rPr lang="en"/>
              <a:t>Internet Buying Group for K-12 school boards in the province</a:t>
            </a:r>
            <a:endParaRPr/>
          </a:p>
          <a:p>
            <a:pPr indent="-355600" lvl="0" marL="457200" rtl="0" algn="l">
              <a:spcBef>
                <a:spcPts val="0"/>
              </a:spcBef>
              <a:spcAft>
                <a:spcPts val="0"/>
              </a:spcAft>
              <a:buSzPts val="2000"/>
              <a:buChar char="●"/>
            </a:pPr>
            <a:r>
              <a:rPr lang="en"/>
              <a:t>Data Science Training and Programs</a:t>
            </a:r>
            <a:endParaRPr/>
          </a:p>
          <a:p>
            <a:pPr indent="-355600" lvl="0" marL="457200" rtl="0" algn="l">
              <a:spcBef>
                <a:spcPts val="0"/>
              </a:spcBef>
              <a:spcAft>
                <a:spcPts val="0"/>
              </a:spcAft>
              <a:buSzPts val="2000"/>
              <a:buChar char="●"/>
            </a:pPr>
            <a:r>
              <a:rPr lang="en"/>
              <a:t>Callysto (Jupyter Notebooks and Curriculum for Grade 5-12)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What'd we learn?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0"/>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Are you an OpenStack admin or ???</a:t>
            </a:r>
            <a:endParaRPr/>
          </a:p>
        </p:txBody>
      </p:sp>
      <p:sp>
        <p:nvSpPr>
          <p:cNvPr id="202" name="Google Shape;202;p40"/>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Dependency Management - Day 2 doesn't mess around.</a:t>
            </a:r>
            <a:endParaRPr/>
          </a:p>
          <a:p>
            <a:pPr indent="-342900" lvl="1" marL="914400" rtl="0" algn="l">
              <a:spcBef>
                <a:spcPts val="0"/>
              </a:spcBef>
              <a:spcAft>
                <a:spcPts val="0"/>
              </a:spcAft>
              <a:buSzPts val="1800"/>
              <a:buChar char="○"/>
            </a:pPr>
            <a:r>
              <a:rPr lang="en"/>
              <a:t>MySQL clusters</a:t>
            </a:r>
            <a:endParaRPr/>
          </a:p>
          <a:p>
            <a:pPr indent="-342900" lvl="1" marL="914400" rtl="0" algn="l">
              <a:spcBef>
                <a:spcPts val="0"/>
              </a:spcBef>
              <a:spcAft>
                <a:spcPts val="0"/>
              </a:spcAft>
              <a:buSzPts val="1800"/>
              <a:buChar char="○"/>
            </a:pPr>
            <a:r>
              <a:rPr lang="en"/>
              <a:t>RabbitMQ clusters</a:t>
            </a:r>
            <a:endParaRPr/>
          </a:p>
          <a:p>
            <a:pPr indent="-342900" lvl="1" marL="914400" rtl="0" algn="l">
              <a:spcBef>
                <a:spcPts val="0"/>
              </a:spcBef>
              <a:spcAft>
                <a:spcPts val="0"/>
              </a:spcAft>
              <a:buSzPts val="1800"/>
              <a:buChar char="○"/>
            </a:pPr>
            <a:r>
              <a:rPr lang="en"/>
              <a:t>Human processes</a:t>
            </a:r>
            <a:endParaRPr/>
          </a:p>
          <a:p>
            <a:pPr indent="-342900" lvl="1" marL="914400" rtl="0" algn="l">
              <a:spcBef>
                <a:spcPts val="0"/>
              </a:spcBef>
              <a:spcAft>
                <a:spcPts val="0"/>
              </a:spcAft>
              <a:buSzPts val="1800"/>
              <a:buChar char="○"/>
            </a:pPr>
            <a:r>
              <a:rPr lang="en"/>
              <a:t>Abstraction management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1"/>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Are you an OpenStack admin or ???</a:t>
            </a:r>
            <a:endParaRPr/>
          </a:p>
        </p:txBody>
      </p:sp>
      <p:sp>
        <p:nvSpPr>
          <p:cNvPr id="208" name="Google Shape;208;p41"/>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Complex systems tend to… get more complex.</a:t>
            </a:r>
            <a:br>
              <a:rPr lang="en"/>
            </a:br>
            <a:endParaRPr/>
          </a:p>
          <a:p>
            <a:pPr indent="-355600" lvl="0" marL="457200" rtl="0" algn="l">
              <a:spcBef>
                <a:spcPts val="0"/>
              </a:spcBef>
              <a:spcAft>
                <a:spcPts val="0"/>
              </a:spcAft>
              <a:buSzPts val="2000"/>
              <a:buChar char="●"/>
            </a:pPr>
            <a:r>
              <a:rPr lang="en"/>
              <a:t>What would you say to how a failing hard drive in Edmonton led to a Calgary network outage?</a:t>
            </a:r>
            <a:endParaRPr/>
          </a:p>
          <a:p>
            <a:pPr indent="-342900" lvl="1" marL="914400" rtl="0" algn="l">
              <a:spcBef>
                <a:spcPts val="0"/>
              </a:spcBef>
              <a:spcAft>
                <a:spcPts val="0"/>
              </a:spcAft>
              <a:buSzPts val="1800"/>
              <a:buChar char="○"/>
            </a:pPr>
            <a:r>
              <a:rPr lang="en"/>
              <a:t>Root Cause Analysis is useful - but not the end of the story. It's also a useful way to lie to yourself.</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2"/>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Are you an OpenStack admin or ???</a:t>
            </a:r>
            <a:endParaRPr/>
          </a:p>
        </p:txBody>
      </p:sp>
      <p:sp>
        <p:nvSpPr>
          <p:cNvPr id="214" name="Google Shape;214;p42"/>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OpenStack is Python "glue" on top of known technologies</a:t>
            </a:r>
            <a:endParaRPr/>
          </a:p>
          <a:p>
            <a:pPr indent="-342900" lvl="1" marL="914400" rtl="0" algn="l">
              <a:spcBef>
                <a:spcPts val="0"/>
              </a:spcBef>
              <a:spcAft>
                <a:spcPts val="0"/>
              </a:spcAft>
              <a:buSzPts val="1800"/>
              <a:buChar char="○"/>
            </a:pPr>
            <a:r>
              <a:rPr lang="en"/>
              <a:t>Libvirt/KVM</a:t>
            </a:r>
            <a:endParaRPr/>
          </a:p>
          <a:p>
            <a:pPr indent="-342900" lvl="1" marL="914400" rtl="0" algn="l">
              <a:spcBef>
                <a:spcPts val="0"/>
              </a:spcBef>
              <a:spcAft>
                <a:spcPts val="0"/>
              </a:spcAft>
              <a:buSzPts val="1800"/>
              <a:buChar char="○"/>
            </a:pPr>
            <a:r>
              <a:rPr lang="en"/>
              <a:t>iSCSI</a:t>
            </a:r>
            <a:endParaRPr/>
          </a:p>
          <a:p>
            <a:pPr indent="-342900" lvl="1" marL="914400" rtl="0" algn="l">
              <a:spcBef>
                <a:spcPts val="0"/>
              </a:spcBef>
              <a:spcAft>
                <a:spcPts val="0"/>
              </a:spcAft>
              <a:buSzPts val="1800"/>
              <a:buChar char="○"/>
            </a:pPr>
            <a:r>
              <a:rPr lang="en"/>
              <a:t>Linux Bridging</a:t>
            </a:r>
            <a:br>
              <a:rPr lang="en"/>
            </a:br>
            <a:endParaRPr/>
          </a:p>
          <a:p>
            <a:pPr indent="-355600" lvl="0" marL="457200" rtl="0" algn="l">
              <a:spcBef>
                <a:spcPts val="0"/>
              </a:spcBef>
              <a:spcAft>
                <a:spcPts val="0"/>
              </a:spcAft>
              <a:buSzPts val="2000"/>
              <a:buChar char="●"/>
            </a:pPr>
            <a:r>
              <a:rPr lang="en"/>
              <a:t>Metrics and GUI apps are awesome</a:t>
            </a:r>
            <a:endParaRPr/>
          </a:p>
          <a:p>
            <a:pPr indent="-355600" lvl="0" marL="457200" rtl="0" algn="l">
              <a:spcBef>
                <a:spcPts val="0"/>
              </a:spcBef>
              <a:spcAft>
                <a:spcPts val="0"/>
              </a:spcAft>
              <a:buSzPts val="2000"/>
              <a:buChar char="●"/>
            </a:pPr>
            <a:r>
              <a:rPr lang="en"/>
              <a:t>strace, tcpdump, sar, and nc get the job done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3"/>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IP Addressing</a:t>
            </a:r>
            <a:endParaRPr/>
          </a:p>
        </p:txBody>
      </p:sp>
      <p:sp>
        <p:nvSpPr>
          <p:cNvPr id="220" name="Google Shape;220;p43"/>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RAC offers public IPv4 AND IPv6 addresses</a:t>
            </a:r>
            <a:br>
              <a:rPr lang="en"/>
            </a:br>
            <a:endParaRPr/>
          </a:p>
          <a:p>
            <a:pPr indent="-355600" lvl="0" marL="457200" rtl="0" algn="l">
              <a:spcBef>
                <a:spcPts val="0"/>
              </a:spcBef>
              <a:spcAft>
                <a:spcPts val="0"/>
              </a:spcAft>
              <a:buSzPts val="2000"/>
              <a:buChar char="●"/>
            </a:pPr>
            <a:r>
              <a:rPr lang="en"/>
              <a:t>You can never have enough IPv4 addresses and there are not enough.</a:t>
            </a:r>
            <a:endParaRPr/>
          </a:p>
          <a:p>
            <a:pPr indent="-342900" lvl="1" marL="914400" rtl="0" algn="l">
              <a:spcBef>
                <a:spcPts val="0"/>
              </a:spcBef>
              <a:spcAft>
                <a:spcPts val="0"/>
              </a:spcAft>
              <a:buSzPts val="1800"/>
              <a:buChar char="○"/>
            </a:pPr>
            <a:r>
              <a:rPr lang="en"/>
              <a:t>One class of 150 CompSci students can burn through your address pool real fast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4"/>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IP Addressing</a:t>
            </a:r>
            <a:endParaRPr/>
          </a:p>
        </p:txBody>
      </p:sp>
      <p:sp>
        <p:nvSpPr>
          <p:cNvPr id="226" name="Google Shape;226;p44"/>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IPv6 scares folks - because change is scary.</a:t>
            </a:r>
            <a:endParaRPr/>
          </a:p>
          <a:p>
            <a:pPr indent="-355600" lvl="0" marL="457200" rtl="0" algn="l">
              <a:spcBef>
                <a:spcPts val="0"/>
              </a:spcBef>
              <a:spcAft>
                <a:spcPts val="0"/>
              </a:spcAft>
              <a:buSzPts val="2000"/>
              <a:buChar char="●"/>
            </a:pPr>
            <a:r>
              <a:rPr lang="en"/>
              <a:t>IPv6 adoption in Alberta is… not great.</a:t>
            </a:r>
            <a:endParaRPr/>
          </a:p>
          <a:p>
            <a:pPr indent="-342900" lvl="1" marL="914400" rtl="0" algn="l">
              <a:spcBef>
                <a:spcPts val="0"/>
              </a:spcBef>
              <a:spcAft>
                <a:spcPts val="0"/>
              </a:spcAft>
              <a:buSzPts val="1800"/>
              <a:buChar char="○"/>
            </a:pPr>
            <a:r>
              <a:rPr lang="en"/>
              <a:t>TELUS - supposedly on every home connection</a:t>
            </a:r>
            <a:endParaRPr/>
          </a:p>
          <a:p>
            <a:pPr indent="-342900" lvl="1" marL="914400" rtl="0" algn="l">
              <a:spcBef>
                <a:spcPts val="0"/>
              </a:spcBef>
              <a:spcAft>
                <a:spcPts val="0"/>
              </a:spcAft>
              <a:buSzPts val="1800"/>
              <a:buChar char="○"/>
            </a:pPr>
            <a:r>
              <a:rPr lang="en"/>
              <a:t>Shaw/Rogers - some modems but not all</a:t>
            </a:r>
            <a:endParaRPr/>
          </a:p>
          <a:p>
            <a:pPr indent="-342900" lvl="1" marL="914400" rtl="0" algn="l">
              <a:spcBef>
                <a:spcPts val="0"/>
              </a:spcBef>
              <a:spcAft>
                <a:spcPts val="0"/>
              </a:spcAft>
              <a:buSzPts val="1800"/>
              <a:buChar char="○"/>
            </a:pPr>
            <a:r>
              <a:rPr lang="en"/>
              <a:t>Everyone else - mixed bag if it's turned on</a:t>
            </a:r>
            <a:endParaRPr/>
          </a:p>
          <a:p>
            <a:pPr indent="-342900" lvl="1" marL="914400" rtl="0" algn="l">
              <a:spcBef>
                <a:spcPts val="0"/>
              </a:spcBef>
              <a:spcAft>
                <a:spcPts val="0"/>
              </a:spcAft>
              <a:buSzPts val="1800"/>
              <a:buChar char="○"/>
            </a:pPr>
            <a:r>
              <a:rPr lang="en"/>
              <a:t>Universities - very slow</a:t>
            </a:r>
            <a:endParaRPr/>
          </a:p>
          <a:p>
            <a:pPr indent="-342900" lvl="1" marL="914400" rtl="0" algn="l">
              <a:spcBef>
                <a:spcPts val="0"/>
              </a:spcBef>
              <a:spcAft>
                <a:spcPts val="0"/>
              </a:spcAft>
              <a:buSzPts val="1800"/>
              <a:buChar char="○"/>
            </a:pPr>
            <a:r>
              <a:rPr lang="en"/>
              <a:t>Supernet - still doesn't support it at all.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7"/>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126" name="Google Shape;126;p27"/>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Context</a:t>
            </a:r>
            <a:endParaRPr/>
          </a:p>
          <a:p>
            <a:pPr indent="-342900" lvl="1" marL="914400" rtl="0" algn="l">
              <a:spcBef>
                <a:spcPts val="0"/>
              </a:spcBef>
              <a:spcAft>
                <a:spcPts val="0"/>
              </a:spcAft>
              <a:buSzPts val="1800"/>
              <a:buChar char="○"/>
            </a:pPr>
            <a:r>
              <a:rPr lang="en"/>
              <a:t>What is the Rapid Access Cloud?</a:t>
            </a:r>
            <a:endParaRPr/>
          </a:p>
          <a:p>
            <a:pPr indent="-342900" lvl="1" marL="914400" rtl="0" algn="l">
              <a:spcBef>
                <a:spcPts val="0"/>
              </a:spcBef>
              <a:spcAft>
                <a:spcPts val="0"/>
              </a:spcAft>
              <a:buSzPts val="1800"/>
              <a:buChar char="○"/>
            </a:pPr>
            <a:r>
              <a:rPr lang="en"/>
              <a:t>Who is Cybera?</a:t>
            </a:r>
            <a:endParaRPr/>
          </a:p>
          <a:p>
            <a:pPr indent="-355600" lvl="0" marL="457200" rtl="0" algn="l">
              <a:spcBef>
                <a:spcPts val="0"/>
              </a:spcBef>
              <a:spcAft>
                <a:spcPts val="0"/>
              </a:spcAft>
              <a:buSzPts val="2000"/>
              <a:buChar char="●"/>
            </a:pPr>
            <a:r>
              <a:rPr lang="en"/>
              <a:t>What did we learn?</a:t>
            </a:r>
            <a:endParaRPr/>
          </a:p>
          <a:p>
            <a:pPr indent="-355600" lvl="0" marL="457200" rtl="0" algn="l">
              <a:spcBef>
                <a:spcPts val="0"/>
              </a:spcBef>
              <a:spcAft>
                <a:spcPts val="0"/>
              </a:spcAft>
              <a:buSzPts val="2000"/>
              <a:buChar char="●"/>
            </a:pPr>
            <a:r>
              <a:rPr lang="en"/>
              <a:t>Q&amp;A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5"/>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"Free" is hard</a:t>
            </a:r>
            <a:endParaRPr b="1"/>
          </a:p>
        </p:txBody>
      </p:sp>
      <p:sp>
        <p:nvSpPr>
          <p:cNvPr id="232" name="Google Shape;232;p45"/>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How do you keep support manageable?</a:t>
            </a:r>
            <a:endParaRPr/>
          </a:p>
          <a:p>
            <a:pPr indent="-342900" lvl="1" marL="914400" rtl="0" algn="l">
              <a:spcBef>
                <a:spcPts val="0"/>
              </a:spcBef>
              <a:spcAft>
                <a:spcPts val="0"/>
              </a:spcAft>
              <a:buSzPts val="1800"/>
              <a:buChar char="○"/>
            </a:pPr>
            <a:r>
              <a:rPr lang="en"/>
              <a:t>Documentation!</a:t>
            </a:r>
            <a:endParaRPr/>
          </a:p>
          <a:p>
            <a:pPr indent="-342900" lvl="1" marL="914400" rtl="0" algn="l">
              <a:spcBef>
                <a:spcPts val="0"/>
              </a:spcBef>
              <a:spcAft>
                <a:spcPts val="0"/>
              </a:spcAft>
              <a:buSzPts val="1800"/>
              <a:buChar char="○"/>
            </a:pPr>
            <a:r>
              <a:rPr lang="en"/>
              <a:t>Expectations</a:t>
            </a:r>
            <a:br>
              <a:rPr lang="en"/>
            </a:br>
            <a:endParaRPr/>
          </a:p>
          <a:p>
            <a:pPr indent="-355600" lvl="0" marL="457200" rtl="0" algn="l">
              <a:spcBef>
                <a:spcPts val="0"/>
              </a:spcBef>
              <a:spcAft>
                <a:spcPts val="0"/>
              </a:spcAft>
              <a:buSzPts val="2000"/>
              <a:buChar char="●"/>
            </a:pPr>
            <a:r>
              <a:rPr lang="en"/>
              <a:t>How do you keep resources available?</a:t>
            </a:r>
            <a:endParaRPr/>
          </a:p>
          <a:p>
            <a:pPr indent="-355600" lvl="0" marL="457200" rtl="0" algn="l">
              <a:spcBef>
                <a:spcPts val="0"/>
              </a:spcBef>
              <a:spcAft>
                <a:spcPts val="0"/>
              </a:spcAft>
              <a:buSzPts val="2000"/>
              <a:buChar char="●"/>
            </a:pPr>
            <a:r>
              <a:rPr lang="en"/>
              <a:t>How do you handle that you've removed the market force to encourage less waste?</a:t>
            </a:r>
            <a:endParaRPr/>
          </a:p>
          <a:p>
            <a:pPr indent="-342900" lvl="1" marL="914400" rtl="0" algn="l">
              <a:spcBef>
                <a:spcPts val="0"/>
              </a:spcBef>
              <a:spcAft>
                <a:spcPts val="0"/>
              </a:spcAft>
              <a:buSzPts val="1800"/>
              <a:buChar char="○"/>
            </a:pPr>
            <a:r>
              <a:rPr lang="en"/>
              <a:t>Do you actually see more experimentation with the constraint removed?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6"/>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is hard</a:t>
            </a:r>
            <a:endParaRPr/>
          </a:p>
        </p:txBody>
      </p:sp>
      <p:sp>
        <p:nvSpPr>
          <p:cNvPr id="238" name="Google Shape;238;p46"/>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What is the operational tradeoff?</a:t>
            </a:r>
            <a:endParaRPr/>
          </a:p>
          <a:p>
            <a:pPr indent="-342900" lvl="1" marL="914400" rtl="0" algn="l">
              <a:spcBef>
                <a:spcPts val="0"/>
              </a:spcBef>
              <a:spcAft>
                <a:spcPts val="0"/>
              </a:spcAft>
              <a:buSzPts val="1800"/>
              <a:buChar char="○"/>
            </a:pPr>
            <a:r>
              <a:rPr lang="en"/>
              <a:t>Hardware ages. Hardware breaks. Software needs updates.</a:t>
            </a:r>
            <a:endParaRPr/>
          </a:p>
          <a:p>
            <a:pPr indent="-342900" lvl="1" marL="914400" rtl="0" algn="l">
              <a:spcBef>
                <a:spcPts val="0"/>
              </a:spcBef>
              <a:spcAft>
                <a:spcPts val="0"/>
              </a:spcAft>
              <a:buSzPts val="1800"/>
              <a:buChar char="○"/>
            </a:pPr>
            <a:r>
              <a:rPr lang="en"/>
              <a:t>GPUs just keep getting more expensive each year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7"/>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Community is priceless</a:t>
            </a:r>
            <a:endParaRPr b="1"/>
          </a:p>
        </p:txBody>
      </p:sp>
      <p:sp>
        <p:nvSpPr>
          <p:cNvPr id="244" name="Google Shape;244;p47"/>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OpenStack Foundation did a good job fostering and creating communities</a:t>
            </a:r>
            <a:endParaRPr/>
          </a:p>
          <a:p>
            <a:pPr indent="-342900" lvl="1" marL="914400" rtl="0" algn="l">
              <a:spcBef>
                <a:spcPts val="0"/>
              </a:spcBef>
              <a:spcAft>
                <a:spcPts val="0"/>
              </a:spcAft>
              <a:buSzPts val="1800"/>
              <a:buChar char="○"/>
            </a:pPr>
            <a:r>
              <a:rPr lang="en"/>
              <a:t>Mailing Lists</a:t>
            </a:r>
            <a:endParaRPr/>
          </a:p>
          <a:p>
            <a:pPr indent="-342900" lvl="1" marL="914400" rtl="0" algn="l">
              <a:spcBef>
                <a:spcPts val="0"/>
              </a:spcBef>
              <a:spcAft>
                <a:spcPts val="0"/>
              </a:spcAft>
              <a:buSzPts val="1800"/>
              <a:buChar char="○"/>
            </a:pPr>
            <a:r>
              <a:rPr lang="en"/>
              <a:t>IRC</a:t>
            </a:r>
            <a:endParaRPr/>
          </a:p>
          <a:p>
            <a:pPr indent="-342900" lvl="1" marL="914400" rtl="0" algn="l">
              <a:spcBef>
                <a:spcPts val="0"/>
              </a:spcBef>
              <a:spcAft>
                <a:spcPts val="0"/>
              </a:spcAft>
              <a:buSzPts val="1800"/>
              <a:buChar char="○"/>
            </a:pPr>
            <a:r>
              <a:rPr lang="en"/>
              <a:t>Conferences</a:t>
            </a:r>
            <a:endParaRPr/>
          </a:p>
          <a:p>
            <a:pPr indent="-355600" lvl="0" marL="457200" rtl="0" algn="l">
              <a:spcBef>
                <a:spcPts val="0"/>
              </a:spcBef>
              <a:spcAft>
                <a:spcPts val="0"/>
              </a:spcAft>
              <a:buSzPts val="2000"/>
              <a:buChar char="●"/>
            </a:pPr>
            <a:r>
              <a:rPr lang="en"/>
              <a:t>Global - we're worked with folks all over the world with it</a:t>
            </a:r>
            <a:br>
              <a:rPr lang="en"/>
            </a:br>
            <a:endParaRPr/>
          </a:p>
          <a:p>
            <a:pPr indent="-355600" lvl="0" marL="457200" rtl="0" algn="l">
              <a:spcBef>
                <a:spcPts val="0"/>
              </a:spcBef>
              <a:spcAft>
                <a:spcPts val="0"/>
              </a:spcAft>
              <a:buSzPts val="2000"/>
              <a:buChar char="●"/>
            </a:pPr>
            <a:r>
              <a:rPr lang="en"/>
              <a:t>One of my favourite sayings from Kubernetes folks was "how do we not repeat OpenStack's mistakes?"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8"/>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Containerization is awesome</a:t>
            </a:r>
            <a:endParaRPr b="1"/>
          </a:p>
        </p:txBody>
      </p:sp>
      <p:sp>
        <p:nvSpPr>
          <p:cNvPr id="250" name="Google Shape;250;p48"/>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Not exactly new in 2014, and definitely not new now BUT</a:t>
            </a:r>
            <a:endParaRPr/>
          </a:p>
          <a:p>
            <a:pPr indent="-355600" lvl="0" marL="457200" rtl="0" algn="l">
              <a:spcBef>
                <a:spcPts val="0"/>
              </a:spcBef>
              <a:spcAft>
                <a:spcPts val="0"/>
              </a:spcAft>
              <a:buSzPts val="2000"/>
              <a:buChar char="●"/>
            </a:pPr>
            <a:r>
              <a:rPr lang="en"/>
              <a:t>It’s a fantastic approach operationally.</a:t>
            </a:r>
            <a:endParaRPr/>
          </a:p>
          <a:p>
            <a:pPr indent="-342900" lvl="1" marL="914400" rtl="0" algn="l">
              <a:spcBef>
                <a:spcPts val="0"/>
              </a:spcBef>
              <a:spcAft>
                <a:spcPts val="0"/>
              </a:spcAft>
              <a:buSzPts val="1800"/>
              <a:buChar char="○"/>
            </a:pPr>
            <a:r>
              <a:rPr lang="en"/>
              <a:t>Solved a lot of issues of running several Python services along side and avoiding conflicts between versions.</a:t>
            </a:r>
            <a:br>
              <a:rPr lang="en"/>
            </a:br>
            <a:endParaRPr/>
          </a:p>
          <a:p>
            <a:pPr indent="-355600" lvl="0" marL="457200" rtl="0" algn="l">
              <a:spcBef>
                <a:spcPts val="0"/>
              </a:spcBef>
              <a:spcAft>
                <a:spcPts val="0"/>
              </a:spcAft>
              <a:buSzPts val="2000"/>
              <a:buChar char="●"/>
            </a:pPr>
            <a:r>
              <a:rPr lang="en"/>
              <a:t>Embracing CI/CD is "easier" with containers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9"/>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Abuse</a:t>
            </a:r>
            <a:endParaRPr b="1"/>
          </a:p>
        </p:txBody>
      </p:sp>
      <p:sp>
        <p:nvSpPr>
          <p:cNvPr id="256" name="Google Shape;256;p49"/>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Far less common than you may presume</a:t>
            </a:r>
            <a:endParaRPr/>
          </a:p>
          <a:p>
            <a:pPr indent="-355600" lvl="0" marL="457200" rtl="0" algn="l">
              <a:spcBef>
                <a:spcPts val="0"/>
              </a:spcBef>
              <a:spcAft>
                <a:spcPts val="0"/>
              </a:spcAft>
              <a:buSzPts val="2000"/>
              <a:buChar char="●"/>
            </a:pPr>
            <a:r>
              <a:rPr lang="en"/>
              <a:t>Far less common != not at all</a:t>
            </a:r>
            <a:endParaRPr/>
          </a:p>
          <a:p>
            <a:pPr indent="-355600" lvl="0" marL="457200" rtl="0" algn="l">
              <a:spcBef>
                <a:spcPts val="0"/>
              </a:spcBef>
              <a:spcAft>
                <a:spcPts val="0"/>
              </a:spcAft>
              <a:buSzPts val="2000"/>
              <a:buChar char="●"/>
            </a:pPr>
            <a:r>
              <a:rPr lang="en"/>
              <a:t>Attacks targeting bad configs on the cloud are a much bigger deal.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50"/>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What'd we learn?</a:t>
            </a:r>
            <a:endParaRPr/>
          </a:p>
        </p:txBody>
      </p:sp>
      <p:sp>
        <p:nvSpPr>
          <p:cNvPr id="262" name="Google Shape;262;p50"/>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Trust in humanity - people will surprise you.</a:t>
            </a:r>
            <a:br>
              <a:rPr lang="en"/>
            </a:br>
            <a:endParaRPr/>
          </a:p>
          <a:p>
            <a:pPr indent="-355600" lvl="0" marL="457200" rtl="0" algn="l">
              <a:spcBef>
                <a:spcPts val="0"/>
              </a:spcBef>
              <a:spcAft>
                <a:spcPts val="0"/>
              </a:spcAft>
              <a:buSzPts val="2000"/>
              <a:buChar char="●"/>
            </a:pPr>
            <a:r>
              <a:rPr lang="en"/>
              <a:t>Trust but verify.</a:t>
            </a:r>
            <a:endParaRPr/>
          </a:p>
          <a:p>
            <a:pPr indent="-355600" lvl="0" marL="457200" rtl="0" algn="l">
              <a:spcBef>
                <a:spcPts val="0"/>
              </a:spcBef>
              <a:spcAft>
                <a:spcPts val="0"/>
              </a:spcAft>
              <a:buSzPts val="2000"/>
              <a:buChar char="●"/>
            </a:pPr>
            <a:r>
              <a:rPr lang="en"/>
              <a:t>Design for people - making things secure, private, the default and easy option pays off.</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51"/>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Importance of Self Hosting</a:t>
            </a:r>
            <a:r>
              <a:rPr lang="en"/>
              <a:t> - Services</a:t>
            </a:r>
            <a:endParaRPr/>
          </a:p>
        </p:txBody>
      </p:sp>
      <p:sp>
        <p:nvSpPr>
          <p:cNvPr id="268" name="Google Shape;268;p51"/>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Commodity level services is a hard sell</a:t>
            </a:r>
            <a:endParaRPr/>
          </a:p>
          <a:p>
            <a:pPr indent="-342900" lvl="1" marL="914400" rtl="0" algn="l">
              <a:spcBef>
                <a:spcPts val="0"/>
              </a:spcBef>
              <a:spcAft>
                <a:spcPts val="0"/>
              </a:spcAft>
              <a:buSzPts val="1800"/>
              <a:buChar char="○"/>
            </a:pPr>
            <a:r>
              <a:rPr lang="en"/>
              <a:t>Email - most of our email is already on Google or Microsoft's servers.</a:t>
            </a:r>
            <a:endParaRPr/>
          </a:p>
          <a:p>
            <a:pPr indent="-342900" lvl="1" marL="914400" rtl="0" algn="l">
              <a:spcBef>
                <a:spcPts val="0"/>
              </a:spcBef>
              <a:spcAft>
                <a:spcPts val="0"/>
              </a:spcAft>
              <a:buSzPts val="1800"/>
              <a:buChar char="○"/>
            </a:pPr>
            <a:r>
              <a:rPr lang="en"/>
              <a:t>Anti-spam and dealing with blacklists is hard.</a:t>
            </a:r>
            <a:br>
              <a:rPr lang="en"/>
            </a:br>
            <a:endParaRPr/>
          </a:p>
          <a:p>
            <a:pPr indent="-355600" lvl="0" marL="457200" rtl="0" algn="l">
              <a:spcBef>
                <a:spcPts val="0"/>
              </a:spcBef>
              <a:spcAft>
                <a:spcPts val="0"/>
              </a:spcAft>
              <a:buSzPts val="2000"/>
              <a:buChar char="●"/>
            </a:pPr>
            <a:r>
              <a:rPr lang="en"/>
              <a:t>Services that are latency sensitive, or key to the business </a:t>
            </a:r>
            <a:endParaRPr/>
          </a:p>
          <a:p>
            <a:pPr indent="-342900" lvl="1" marL="914400" rtl="0" algn="l">
              <a:spcBef>
                <a:spcPts val="0"/>
              </a:spcBef>
              <a:spcAft>
                <a:spcPts val="0"/>
              </a:spcAft>
              <a:buSzPts val="1800"/>
              <a:buChar char="○"/>
            </a:pPr>
            <a:r>
              <a:rPr lang="en"/>
              <a:t>File Sharing (eg. documents, video)</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2"/>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Importance of Self Hosting - Infrastructure</a:t>
            </a:r>
            <a:endParaRPr/>
          </a:p>
        </p:txBody>
      </p:sp>
      <p:sp>
        <p:nvSpPr>
          <p:cNvPr id="274" name="Google Shape;274;p52"/>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Cloud services can get expensive quickly.</a:t>
            </a:r>
            <a:endParaRPr/>
          </a:p>
          <a:p>
            <a:pPr indent="-342900" lvl="1" marL="914400" rtl="0" algn="l">
              <a:spcBef>
                <a:spcPts val="0"/>
              </a:spcBef>
              <a:spcAft>
                <a:spcPts val="0"/>
              </a:spcAft>
              <a:buSzPts val="1800"/>
              <a:buChar char="○"/>
            </a:pPr>
            <a:r>
              <a:rPr lang="en"/>
              <a:t>The tradeoff is real - not needing to manage your hardware and have the elasticity is fantastic. Unless </a:t>
            </a:r>
            <a:r>
              <a:rPr lang="en"/>
              <a:t>you</a:t>
            </a:r>
            <a:r>
              <a:rPr lang="en"/>
              <a:t> don't need those features.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3"/>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did we get wrong about self hosting?</a:t>
            </a:r>
            <a:endParaRPr/>
          </a:p>
        </p:txBody>
      </p:sp>
      <p:sp>
        <p:nvSpPr>
          <p:cNvPr id="280" name="Google Shape;280;p53"/>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The desire to avoid managing hardware is bigger than we thought</a:t>
            </a:r>
            <a:endParaRPr/>
          </a:p>
          <a:p>
            <a:pPr indent="-342900" lvl="1" marL="914400" rtl="0" algn="l">
              <a:spcBef>
                <a:spcPts val="0"/>
              </a:spcBef>
              <a:spcAft>
                <a:spcPts val="0"/>
              </a:spcAft>
              <a:buSzPts val="1800"/>
              <a:buChar char="○"/>
            </a:pPr>
            <a:r>
              <a:rPr lang="en"/>
              <a:t>People not interested in hardware.</a:t>
            </a:r>
            <a:endParaRPr/>
          </a:p>
          <a:p>
            <a:pPr indent="-342900" lvl="1" marL="914400" rtl="0" algn="l">
              <a:spcBef>
                <a:spcPts val="0"/>
              </a:spcBef>
              <a:spcAft>
                <a:spcPts val="0"/>
              </a:spcAft>
              <a:buSzPts val="1800"/>
              <a:buChar char="○"/>
            </a:pPr>
            <a:r>
              <a:rPr lang="en"/>
              <a:t>Changing dead hard drives is tedious and not fun.</a:t>
            </a:r>
            <a:endParaRPr/>
          </a:p>
          <a:p>
            <a:pPr indent="-355600" lvl="0" marL="457200" rtl="0" algn="l">
              <a:spcBef>
                <a:spcPts val="0"/>
              </a:spcBef>
              <a:spcAft>
                <a:spcPts val="0"/>
              </a:spcAft>
              <a:buSzPts val="2000"/>
              <a:buChar char="●"/>
            </a:pPr>
            <a:r>
              <a:rPr lang="en"/>
              <a:t>Underestimating the value of outsourcing "the hard bits"</a:t>
            </a:r>
            <a:endParaRPr/>
          </a:p>
          <a:p>
            <a:pPr indent="-342900" lvl="1" marL="914400" rtl="0" algn="l">
              <a:spcBef>
                <a:spcPts val="0"/>
              </a:spcBef>
              <a:spcAft>
                <a:spcPts val="0"/>
              </a:spcAft>
              <a:buSzPts val="1800"/>
              <a:buChar char="○"/>
            </a:pPr>
            <a:r>
              <a:rPr lang="en"/>
              <a:t>Physical security, data protection certifications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4"/>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things surprised you?</a:t>
            </a:r>
            <a:endParaRPr/>
          </a:p>
        </p:txBody>
      </p:sp>
      <p:sp>
        <p:nvSpPr>
          <p:cNvPr id="286" name="Google Shape;286;p54"/>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Minecraft Servers</a:t>
            </a:r>
            <a:endParaRPr/>
          </a:p>
          <a:p>
            <a:pPr indent="-355600" lvl="0" marL="457200" rtl="0" algn="l">
              <a:spcBef>
                <a:spcPts val="0"/>
              </a:spcBef>
              <a:spcAft>
                <a:spcPts val="0"/>
              </a:spcAft>
              <a:buSzPts val="2000"/>
              <a:buChar char="●"/>
            </a:pPr>
            <a:r>
              <a:rPr lang="en"/>
              <a:t>OwnCloud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8"/>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 apology</a:t>
            </a:r>
            <a:endParaRPr/>
          </a:p>
        </p:txBody>
      </p:sp>
      <p:sp>
        <p:nvSpPr>
          <p:cNvPr id="132" name="Google Shape;132;p28"/>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My slides aren't pretty</a:t>
            </a:r>
            <a:endParaRPr/>
          </a:p>
          <a:p>
            <a:pPr indent="-355600" lvl="0" marL="457200" rtl="0" algn="l">
              <a:spcBef>
                <a:spcPts val="0"/>
              </a:spcBef>
              <a:spcAft>
                <a:spcPts val="0"/>
              </a:spcAft>
              <a:buSzPts val="2000"/>
              <a:buChar char="●"/>
            </a:pPr>
            <a:r>
              <a:rPr lang="en"/>
              <a:t>Slide link if you're curious</a:t>
            </a:r>
            <a:endParaRPr/>
          </a:p>
          <a:p>
            <a:pPr indent="-342900" lvl="1" marL="914400" rtl="0" algn="l">
              <a:spcBef>
                <a:spcPts val="0"/>
              </a:spcBef>
              <a:spcAft>
                <a:spcPts val="0"/>
              </a:spcAft>
              <a:buSzPts val="1800"/>
              <a:buChar char="○"/>
            </a:pPr>
            <a:r>
              <a:rPr lang="en"/>
              <a:t>Not a rick roll :-)</a:t>
            </a:r>
            <a:endParaRPr/>
          </a:p>
        </p:txBody>
      </p:sp>
      <p:pic>
        <p:nvPicPr>
          <p:cNvPr id="133" name="Google Shape;133;p28"/>
          <p:cNvPicPr preferRelativeResize="0"/>
          <p:nvPr/>
        </p:nvPicPr>
        <p:blipFill>
          <a:blip r:embed="rId3">
            <a:alphaModFix/>
          </a:blip>
          <a:stretch>
            <a:fillRect/>
          </a:stretch>
        </p:blipFill>
        <p:spPr>
          <a:xfrm>
            <a:off x="5109600" y="1440675"/>
            <a:ext cx="3087525" cy="3128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5"/>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Network Virtualization</a:t>
            </a:r>
            <a:endParaRPr b="1"/>
          </a:p>
        </p:txBody>
      </p:sp>
      <p:sp>
        <p:nvSpPr>
          <p:cNvPr id="292" name="Google Shape;292;p55"/>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Just like how physical compute hardware was moved, people want to move network devices as well</a:t>
            </a:r>
            <a:endParaRPr/>
          </a:p>
          <a:p>
            <a:pPr indent="-355600" lvl="0" marL="457200" rtl="0" algn="l">
              <a:spcBef>
                <a:spcPts val="0"/>
              </a:spcBef>
              <a:spcAft>
                <a:spcPts val="0"/>
              </a:spcAft>
              <a:buSzPts val="2000"/>
              <a:buChar char="●"/>
            </a:pPr>
            <a:r>
              <a:rPr lang="en"/>
              <a:t>NFV is even more selective about it’s location</a:t>
            </a:r>
            <a:endParaRPr/>
          </a:p>
          <a:p>
            <a:pPr indent="-342900" lvl="1" marL="914400" rtl="0" algn="l">
              <a:spcBef>
                <a:spcPts val="0"/>
              </a:spcBef>
              <a:spcAft>
                <a:spcPts val="0"/>
              </a:spcAft>
              <a:buSzPts val="1800"/>
              <a:buChar char="○"/>
            </a:pPr>
            <a:r>
              <a:rPr lang="en"/>
              <a:t>Similar to how compute is best placed close to your data</a:t>
            </a:r>
            <a:endParaRPr/>
          </a:p>
          <a:p>
            <a:pPr indent="-342900" lvl="1" marL="914400" rtl="0" algn="l">
              <a:spcBef>
                <a:spcPts val="0"/>
              </a:spcBef>
              <a:spcAft>
                <a:spcPts val="0"/>
              </a:spcAft>
              <a:buSzPts val="1800"/>
              <a:buChar char="○"/>
            </a:pPr>
            <a:r>
              <a:rPr lang="en"/>
              <a:t>So for us - virtual firewalls for members makes sense.</a:t>
            </a:r>
            <a:br>
              <a:rPr lang="en"/>
            </a:br>
            <a:br>
              <a:rPr lang="en"/>
            </a:br>
            <a:endParaRPr/>
          </a:p>
          <a:p>
            <a:pPr indent="-355600" lvl="0" marL="457200" rtl="0" algn="l">
              <a:spcBef>
                <a:spcPts val="0"/>
              </a:spcBef>
              <a:spcAft>
                <a:spcPts val="0"/>
              </a:spcAft>
              <a:buSzPts val="2000"/>
              <a:buChar char="●"/>
            </a:pPr>
            <a:r>
              <a:rPr lang="en"/>
              <a:t>The network path is everything (YYCIX shoutout)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6"/>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"Cloudy" is hard</a:t>
            </a:r>
            <a:endParaRPr b="1"/>
          </a:p>
        </p:txBody>
      </p:sp>
      <p:sp>
        <p:nvSpPr>
          <p:cNvPr id="298" name="Google Shape;298;p56"/>
          <p:cNvSpPr txBox="1"/>
          <p:nvPr/>
        </p:nvSpPr>
        <p:spPr>
          <a:xfrm>
            <a:off x="1326150" y="2596675"/>
            <a:ext cx="6834900" cy="23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u="sng">
                <a:solidFill>
                  <a:schemeClr val="hlink"/>
                </a:solidFill>
                <a:latin typeface="Barlow"/>
                <a:ea typeface="Barlow"/>
                <a:cs typeface="Barlow"/>
                <a:sym typeface="Barlow"/>
                <a:hlinkClick r:id="rId3"/>
              </a:rPr>
              <a:t>https://xkcd.com/1053/</a:t>
            </a:r>
            <a:endParaRPr sz="4800">
              <a:latin typeface="Barlow"/>
              <a:ea typeface="Barlow"/>
              <a:cs typeface="Barlow"/>
              <a:sym typeface="Barlow"/>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7"/>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"Cloudy" is Hard</a:t>
            </a:r>
            <a:endParaRPr/>
          </a:p>
        </p:txBody>
      </p:sp>
      <p:sp>
        <p:nvSpPr>
          <p:cNvPr id="304" name="Google Shape;304;p57"/>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Our users tend to be very new to the "cloud"</a:t>
            </a:r>
            <a:endParaRPr/>
          </a:p>
          <a:p>
            <a:pPr indent="-355600" lvl="0" marL="457200" rtl="0" algn="l">
              <a:spcBef>
                <a:spcPts val="0"/>
              </a:spcBef>
              <a:spcAft>
                <a:spcPts val="0"/>
              </a:spcAft>
              <a:buSzPts val="2000"/>
              <a:buChar char="●"/>
            </a:pPr>
            <a:r>
              <a:rPr lang="en"/>
              <a:t>Word of mouth or post secondary students/researchers</a:t>
            </a:r>
            <a:endParaRPr/>
          </a:p>
          <a:p>
            <a:pPr indent="-355600" lvl="0" marL="457200" rtl="0" algn="l">
              <a:spcBef>
                <a:spcPts val="0"/>
              </a:spcBef>
              <a:spcAft>
                <a:spcPts val="0"/>
              </a:spcAft>
              <a:buSzPts val="2000"/>
              <a:buChar char="●"/>
            </a:pPr>
            <a:r>
              <a:rPr lang="en"/>
              <a:t>Hardware Requirements != Cloud Requirements</a:t>
            </a:r>
            <a:br>
              <a:rPr lang="en"/>
            </a:br>
            <a:endParaRPr/>
          </a:p>
          <a:p>
            <a:pPr indent="-355600" lvl="0" marL="457200" rtl="0" algn="l">
              <a:spcBef>
                <a:spcPts val="0"/>
              </a:spcBef>
              <a:spcAft>
                <a:spcPts val="0"/>
              </a:spcAft>
              <a:buSzPts val="2000"/>
              <a:buChar char="●"/>
            </a:pPr>
            <a:r>
              <a:rPr lang="en"/>
              <a:t>H</a:t>
            </a:r>
            <a:r>
              <a:rPr lang="en"/>
              <a:t>ow do we better help those new to cloud, or even new to using a hosted services use them more effectively?</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8"/>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Fads</a:t>
            </a:r>
            <a:endParaRPr/>
          </a:p>
        </p:txBody>
      </p:sp>
      <p:sp>
        <p:nvSpPr>
          <p:cNvPr id="310" name="Google Shape;310;p58"/>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We'd love to better identify passing fads versus industry changing</a:t>
            </a:r>
            <a:br>
              <a:rPr lang="en"/>
            </a:br>
            <a:endParaRPr/>
          </a:p>
          <a:p>
            <a:pPr indent="-355600" lvl="0" marL="457200" rtl="0" algn="l">
              <a:spcBef>
                <a:spcPts val="0"/>
              </a:spcBef>
              <a:spcAft>
                <a:spcPts val="0"/>
              </a:spcAft>
              <a:buSzPts val="2000"/>
              <a:buChar char="●"/>
            </a:pPr>
            <a:r>
              <a:rPr lang="en"/>
              <a:t>What we do know</a:t>
            </a:r>
            <a:endParaRPr/>
          </a:p>
          <a:p>
            <a:pPr indent="-342900" lvl="1" marL="914400" rtl="0" algn="l">
              <a:spcBef>
                <a:spcPts val="0"/>
              </a:spcBef>
              <a:spcAft>
                <a:spcPts val="0"/>
              </a:spcAft>
              <a:buSzPts val="1800"/>
              <a:buChar char="○"/>
            </a:pPr>
            <a:r>
              <a:rPr lang="en"/>
              <a:t>If the change doesn't noticeably (10x rule of thumb) improve things it's not worth the change</a:t>
            </a:r>
            <a:endParaRPr/>
          </a:p>
          <a:p>
            <a:pPr indent="-355600" lvl="0" marL="457200" rtl="0" algn="l">
              <a:spcBef>
                <a:spcPts val="0"/>
              </a:spcBef>
              <a:spcAft>
                <a:spcPts val="0"/>
              </a:spcAft>
              <a:buSzPts val="2000"/>
              <a:buChar char="●"/>
            </a:pPr>
            <a:r>
              <a:rPr lang="en"/>
              <a:t>But what do we know really?</a:t>
            </a:r>
            <a:endParaRPr/>
          </a:p>
          <a:p>
            <a:pPr indent="-342900" lvl="1" marL="914400" rtl="0" algn="l">
              <a:spcBef>
                <a:spcPts val="0"/>
              </a:spcBef>
              <a:spcAft>
                <a:spcPts val="0"/>
              </a:spcAft>
              <a:buSzPts val="1800"/>
              <a:buChar char="○"/>
            </a:pPr>
            <a:r>
              <a:rPr lang="en"/>
              <a:t>The old will be new again as folks reinvent or try previously tried approaches to new or even similar problems.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Future of RAC</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60"/>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60"/>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We can not, should not, and are not interested in competing with AWS, Azure, or GCP.</a:t>
            </a:r>
            <a:br>
              <a:rPr lang="en"/>
            </a:br>
            <a:endParaRPr/>
          </a:p>
          <a:p>
            <a:pPr indent="-355600" lvl="0" marL="457200" rtl="0" algn="l">
              <a:spcBef>
                <a:spcPts val="0"/>
              </a:spcBef>
              <a:spcAft>
                <a:spcPts val="0"/>
              </a:spcAft>
              <a:buSzPts val="2000"/>
              <a:buChar char="●"/>
            </a:pPr>
            <a:r>
              <a:rPr lang="en"/>
              <a:t>Is there still a place for this when the big 3 have free tiers?</a:t>
            </a:r>
            <a:br>
              <a:rPr lang="en"/>
            </a:br>
            <a:endParaRPr/>
          </a:p>
          <a:p>
            <a:pPr indent="-355600" lvl="0" marL="457200" rtl="0" algn="l">
              <a:spcBef>
                <a:spcPts val="0"/>
              </a:spcBef>
              <a:spcAft>
                <a:spcPts val="0"/>
              </a:spcAft>
              <a:buSzPts val="2000"/>
              <a:buChar char="●"/>
            </a:pPr>
            <a:r>
              <a:rPr lang="en"/>
              <a:t>We don’t know for sure - but we do know for static workloads, self hosting </a:t>
            </a:r>
            <a:r>
              <a:rPr lang="en"/>
              <a:t>outweighs</a:t>
            </a:r>
            <a:r>
              <a:rPr lang="en"/>
              <a:t> cloud costs.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61"/>
          <p:cNvSpPr txBox="1"/>
          <p:nvPr>
            <p:ph type="ctrTitle"/>
          </p:nvPr>
        </p:nvSpPr>
        <p:spPr>
          <a:xfrm>
            <a:off x="311708" y="593500"/>
            <a:ext cx="8520600" cy="205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327" name="Google Shape;327;p61"/>
          <p:cNvSpPr txBox="1"/>
          <p:nvPr>
            <p:ph idx="1" type="subTitle"/>
          </p:nvPr>
        </p:nvSpPr>
        <p:spPr>
          <a:xfrm>
            <a:off x="311700" y="2374300"/>
            <a:ext cx="8520600" cy="57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Questions? Contact rac-admin@cybera.ca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the Rapid Access Cloud?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0"/>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Rapid Access Cloud?</a:t>
            </a:r>
            <a:endParaRPr/>
          </a:p>
        </p:txBody>
      </p:sp>
      <p:sp>
        <p:nvSpPr>
          <p:cNvPr id="144" name="Google Shape;144;p30"/>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Started in 2012 - "What happens if we give folks free compute"?</a:t>
            </a:r>
            <a:endParaRPr/>
          </a:p>
          <a:p>
            <a:pPr indent="-355600" lvl="0" marL="457200" rtl="0" algn="l">
              <a:spcBef>
                <a:spcPts val="0"/>
              </a:spcBef>
              <a:spcAft>
                <a:spcPts val="0"/>
              </a:spcAft>
              <a:buSzPts val="2000"/>
              <a:buChar char="●"/>
            </a:pPr>
            <a:r>
              <a:rPr lang="en"/>
              <a:t>OpenStack based cloud free for Albertans to use</a:t>
            </a:r>
            <a:endParaRPr/>
          </a:p>
          <a:p>
            <a:pPr indent="-355600" lvl="0" marL="457200" rtl="0" algn="l">
              <a:spcBef>
                <a:spcPts val="0"/>
              </a:spcBef>
              <a:spcAft>
                <a:spcPts val="0"/>
              </a:spcAft>
              <a:buSzPts val="2000"/>
              <a:buChar char="●"/>
            </a:pPr>
            <a:r>
              <a:rPr lang="en"/>
              <a:t>For </a:t>
            </a:r>
            <a:r>
              <a:rPr b="1" lang="en"/>
              <a:t>non-production</a:t>
            </a:r>
            <a:r>
              <a:rPr lang="en"/>
              <a:t> workloads and education uses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1"/>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1"/>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1" name="Google Shape;151;p31"/>
          <p:cNvPicPr preferRelativeResize="0"/>
          <p:nvPr/>
        </p:nvPicPr>
        <p:blipFill>
          <a:blip r:embed="rId3">
            <a:alphaModFix/>
          </a:blip>
          <a:stretch>
            <a:fillRect/>
          </a:stretch>
        </p:blipFill>
        <p:spPr>
          <a:xfrm>
            <a:off x="2492971" y="0"/>
            <a:ext cx="3615307"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2"/>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2"/>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8" name="Google Shape;158;p32"/>
          <p:cNvPicPr preferRelativeResize="0"/>
          <p:nvPr/>
        </p:nvPicPr>
        <p:blipFill>
          <a:blip r:embed="rId3">
            <a:alphaModFix/>
          </a:blip>
          <a:stretch>
            <a:fillRect/>
          </a:stretch>
        </p:blipFill>
        <p:spPr>
          <a:xfrm>
            <a:off x="0" y="651867"/>
            <a:ext cx="9144003" cy="38397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3"/>
          <p:cNvSpPr txBox="1"/>
          <p:nvPr>
            <p:ph type="title"/>
          </p:nvPr>
        </p:nvSpPr>
        <p:spPr>
          <a:xfrm>
            <a:off x="311700" y="445025"/>
            <a:ext cx="769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History in a Hurry</a:t>
            </a:r>
            <a:endParaRPr/>
          </a:p>
        </p:txBody>
      </p:sp>
      <p:sp>
        <p:nvSpPr>
          <p:cNvPr id="164" name="Google Shape;164;p33"/>
          <p:cNvSpPr txBox="1"/>
          <p:nvPr>
            <p:ph idx="1" type="body"/>
          </p:nvPr>
        </p:nvSpPr>
        <p:spPr>
          <a:xfrm>
            <a:off x="311700" y="1152475"/>
            <a:ext cx="85332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2012 - Started with a controller from Nebula and a handful of compute nodes</a:t>
            </a:r>
            <a:endParaRPr/>
          </a:p>
          <a:p>
            <a:pPr indent="-355600" lvl="0" marL="457200" rtl="0" algn="l">
              <a:spcBef>
                <a:spcPts val="0"/>
              </a:spcBef>
              <a:spcAft>
                <a:spcPts val="0"/>
              </a:spcAft>
              <a:buSzPts val="2000"/>
              <a:buChar char="●"/>
            </a:pPr>
            <a:r>
              <a:rPr lang="en"/>
              <a:t>2014 - </a:t>
            </a:r>
            <a:r>
              <a:rPr lang="en"/>
              <a:t>Recreated </a:t>
            </a:r>
            <a:r>
              <a:rPr lang="en"/>
              <a:t>with our own deployed controllers and nodes in both Edmonton and Calgary</a:t>
            </a:r>
            <a:endParaRPr/>
          </a:p>
          <a:p>
            <a:pPr indent="-355600" lvl="0" marL="457200" rtl="0" algn="l">
              <a:spcBef>
                <a:spcPts val="0"/>
              </a:spcBef>
              <a:spcAft>
                <a:spcPts val="0"/>
              </a:spcAft>
              <a:buSzPts val="2000"/>
              <a:buChar char="●"/>
            </a:pPr>
            <a:r>
              <a:rPr lang="en"/>
              <a:t>2016 - In conjunction with CANARIE, started incorporating GPUs</a:t>
            </a:r>
            <a:endParaRPr/>
          </a:p>
          <a:p>
            <a:pPr indent="-355600" lvl="0" marL="457200" rtl="0" algn="l">
              <a:spcBef>
                <a:spcPts val="0"/>
              </a:spcBef>
              <a:spcAft>
                <a:spcPts val="0"/>
              </a:spcAft>
              <a:buSzPts val="2000"/>
              <a:buChar char="●"/>
            </a:pPr>
            <a:r>
              <a:rPr lang="en"/>
              <a:t>Has grown to ~1700 cores, 12TB of RAM, and ~90 TB of object storage space available to use.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But who is Cybera?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ybera Branded">
  <a:themeElements>
    <a:clrScheme name="Simple Light">
      <a:dk1>
        <a:srgbClr val="000000"/>
      </a:dk1>
      <a:lt1>
        <a:srgbClr val="FFFFFF"/>
      </a:lt1>
      <a:dk2>
        <a:srgbClr val="595959"/>
      </a:dk2>
      <a:lt2>
        <a:srgbClr val="EEEEEE"/>
      </a:lt2>
      <a:accent1>
        <a:srgbClr val="009CA6"/>
      </a:accent1>
      <a:accent2>
        <a:srgbClr val="B5BD00"/>
      </a:accent2>
      <a:accent3>
        <a:srgbClr val="FF9E1B"/>
      </a:accent3>
      <a:accent4>
        <a:srgbClr val="CE0F69"/>
      </a:accent4>
      <a:accent5>
        <a:srgbClr val="00A3E0"/>
      </a:accent5>
      <a:accent6>
        <a:srgbClr val="9E9E9E"/>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bera Branded">
  <a:themeElements>
    <a:clrScheme name="Simple Light">
      <a:dk1>
        <a:srgbClr val="000000"/>
      </a:dk1>
      <a:lt1>
        <a:srgbClr val="FFFFFF"/>
      </a:lt1>
      <a:dk2>
        <a:srgbClr val="595959"/>
      </a:dk2>
      <a:lt2>
        <a:srgbClr val="EEEEEE"/>
      </a:lt2>
      <a:accent1>
        <a:srgbClr val="009CA6"/>
      </a:accent1>
      <a:accent2>
        <a:srgbClr val="B5BD00"/>
      </a:accent2>
      <a:accent3>
        <a:srgbClr val="FF9E1B"/>
      </a:accent3>
      <a:accent4>
        <a:srgbClr val="CE0F69"/>
      </a:accent4>
      <a:accent5>
        <a:srgbClr val="00A3E0"/>
      </a:accent5>
      <a:accent6>
        <a:srgbClr val="9E9E9E"/>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